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3_87C78CD.xml" ContentType="application/vnd.ms-powerpoint.comments+xml"/>
  <Override PartName="/ppt/notesSlides/notesSlide3.xml" ContentType="application/vnd.openxmlformats-officedocument.presentationml.notesSlide+xml"/>
  <Override PartName="/ppt/comments/modernComment_105_21E3042E.xml" ContentType="application/vnd.ms-powerpoint.comments+xml"/>
  <Override PartName="/ppt/notesSlides/notesSlide4.xml" ContentType="application/vnd.openxmlformats-officedocument.presentationml.notesSlide+xml"/>
  <Override PartName="/ppt/comments/modernComment_106_E3045509.xml" ContentType="application/vnd.ms-powerpoint.comments+xml"/>
  <Override PartName="/ppt/comments/modernComment_7FF95A0B_3226CCB4.xml" ContentType="application/vnd.ms-powerpoint.comments+xml"/>
  <Override PartName="/ppt/notesSlides/notesSlide5.xml" ContentType="application/vnd.openxmlformats-officedocument.presentationml.notesSlide+xml"/>
  <Override PartName="/ppt/comments/modernComment_109_B46D7562.xml" ContentType="application/vnd.ms-powerpoint.comments+xml"/>
  <Override PartName="/ppt/comments/modernComment_10A_9F3B1E5E.xml" ContentType="application/vnd.ms-powerpoint.comments+xml"/>
  <Override PartName="/ppt/comments/modernComment_38C_6928E9C1.xml" ContentType="application/vnd.ms-powerpoint.comments+xml"/>
  <Override PartName="/ppt/comments/modernComment_38D_88F57C63.xml" ContentType="application/vnd.ms-powerpoint.comments+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omments/modernComment_7FF95A0E_7667C45E.xml" ContentType="application/vnd.ms-powerpoint.comments+xml"/>
  <Override PartName="/ppt/comments/modernComment_7FF95A0D_C471B9AE.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7" r:id="rId2"/>
    <p:sldId id="258" r:id="rId3"/>
    <p:sldId id="259" r:id="rId4"/>
    <p:sldId id="260" r:id="rId5"/>
    <p:sldId id="261" r:id="rId6"/>
    <p:sldId id="262" r:id="rId7"/>
    <p:sldId id="263" r:id="rId8"/>
    <p:sldId id="2147047947" r:id="rId9"/>
    <p:sldId id="265" r:id="rId10"/>
    <p:sldId id="916" r:id="rId11"/>
    <p:sldId id="266" r:id="rId12"/>
    <p:sldId id="267" r:id="rId13"/>
    <p:sldId id="907" r:id="rId14"/>
    <p:sldId id="908" r:id="rId15"/>
    <p:sldId id="909" r:id="rId16"/>
    <p:sldId id="910" r:id="rId17"/>
    <p:sldId id="912" r:id="rId18"/>
    <p:sldId id="913" r:id="rId19"/>
    <p:sldId id="914" r:id="rId20"/>
    <p:sldId id="915" r:id="rId21"/>
    <p:sldId id="917" r:id="rId22"/>
    <p:sldId id="920" r:id="rId23"/>
    <p:sldId id="924" r:id="rId24"/>
    <p:sldId id="2147047950" r:id="rId25"/>
    <p:sldId id="923" r:id="rId26"/>
    <p:sldId id="925" r:id="rId27"/>
    <p:sldId id="2147047949" r:id="rId28"/>
    <p:sldId id="2147047946" r:id="rId29"/>
    <p:sldId id="2147047948" r:id="rId3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A35250-D270-C5D9-1949-30EA9343F2FE}" name="Yumeng Liu" initials="YL" userId="S::nw21727@bristol.ac.uk::68412488-d681-43b8-bc07-74ffdbf3e0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EC0"/>
    <a:srgbClr val="005426"/>
    <a:srgbClr val="FF0000"/>
    <a:srgbClr val="4D4D4D"/>
    <a:srgbClr val="0000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58541F-7DD1-47FE-A865-07501301642E}" v="177" dt="2025-09-06T21:28:36.373"/>
  </p1510:revLst>
</p1510:revInfo>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90" autoAdjust="0"/>
    <p:restoredTop sz="90741" autoAdjust="0"/>
  </p:normalViewPr>
  <p:slideViewPr>
    <p:cSldViewPr snapToGrid="0">
      <p:cViewPr varScale="1">
        <p:scale>
          <a:sx n="63" d="100"/>
          <a:sy n="63" d="100"/>
        </p:scale>
        <p:origin x="1104" y="52"/>
      </p:cViewPr>
      <p:guideLst/>
    </p:cSldViewPr>
  </p:slideViewPr>
  <p:notesTextViewPr>
    <p:cViewPr>
      <p:scale>
        <a:sx n="1" d="1"/>
        <a:sy n="1" d="1"/>
      </p:scale>
      <p:origin x="0" y="0"/>
    </p:cViewPr>
  </p:notesTextViewPr>
  <p:notesViewPr>
    <p:cSldViewPr snapToGrid="0">
      <p:cViewPr varScale="1">
        <p:scale>
          <a:sx n="64" d="100"/>
          <a:sy n="64" d="100"/>
        </p:scale>
        <p:origin x="1948"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meng Liu" userId="68412488-d681-43b8-bc07-74ffdbf3e08a" providerId="ADAL" clId="{9BB5DF36-7068-46D5-B522-5573FBD6CF1B}"/>
    <pc:docChg chg="undo custSel addSld modSld modMainMaster">
      <pc:chgData name="Yumeng Liu" userId="68412488-d681-43b8-bc07-74ffdbf3e08a" providerId="ADAL" clId="{9BB5DF36-7068-46D5-B522-5573FBD6CF1B}" dt="2025-09-02T21:10:18.666" v="2135"/>
      <pc:docMkLst>
        <pc:docMk/>
      </pc:docMkLst>
      <pc:sldChg chg="addSp modSp mod">
        <pc:chgData name="Yumeng Liu" userId="68412488-d681-43b8-bc07-74ffdbf3e08a" providerId="ADAL" clId="{9BB5DF36-7068-46D5-B522-5573FBD6CF1B}" dt="2025-08-08T09:01:36.227" v="1628" actId="27636"/>
        <pc:sldMkLst>
          <pc:docMk/>
          <pc:sldMk cId="1566728498" sldId="257"/>
        </pc:sldMkLst>
        <pc:spChg chg="mod">
          <ac:chgData name="Yumeng Liu" userId="68412488-d681-43b8-bc07-74ffdbf3e08a" providerId="ADAL" clId="{9BB5DF36-7068-46D5-B522-5573FBD6CF1B}" dt="2025-08-08T09:01:36.227" v="1628" actId="27636"/>
          <ac:spMkLst>
            <pc:docMk/>
            <pc:sldMk cId="1566728498" sldId="257"/>
            <ac:spMk id="3" creationId="{D4415A2F-AB87-BED1-3927-9D0B724CC5BF}"/>
          </ac:spMkLst>
        </pc:spChg>
        <pc:spChg chg="add mod">
          <ac:chgData name="Yumeng Liu" userId="68412488-d681-43b8-bc07-74ffdbf3e08a" providerId="ADAL" clId="{9BB5DF36-7068-46D5-B522-5573FBD6CF1B}" dt="2025-07-31T09:54:58.513" v="442" actId="255"/>
          <ac:spMkLst>
            <pc:docMk/>
            <pc:sldMk cId="1566728498" sldId="257"/>
            <ac:spMk id="5" creationId="{AE6C15E7-54F3-42B7-F2B1-FEF3C9CE7FD2}"/>
          </ac:spMkLst>
        </pc:spChg>
      </pc:sldChg>
      <pc:sldChg chg="addSp modSp mod">
        <pc:chgData name="Yumeng Liu" userId="68412488-d681-43b8-bc07-74ffdbf3e08a" providerId="ADAL" clId="{9BB5DF36-7068-46D5-B522-5573FBD6CF1B}" dt="2025-09-01T12:23:33.581" v="2117" actId="20577"/>
        <pc:sldMkLst>
          <pc:docMk/>
          <pc:sldMk cId="2311780801" sldId="258"/>
        </pc:sldMkLst>
        <pc:spChg chg="mod">
          <ac:chgData name="Yumeng Liu" userId="68412488-d681-43b8-bc07-74ffdbf3e08a" providerId="ADAL" clId="{9BB5DF36-7068-46D5-B522-5573FBD6CF1B}" dt="2025-09-01T12:23:33.581" v="2117" actId="20577"/>
          <ac:spMkLst>
            <pc:docMk/>
            <pc:sldMk cId="2311780801" sldId="258"/>
            <ac:spMk id="3" creationId="{AE3BF447-7A1F-417B-B876-18F04B7F287B}"/>
          </ac:spMkLst>
        </pc:spChg>
        <pc:spChg chg="add mod">
          <ac:chgData name="Yumeng Liu" userId="68412488-d681-43b8-bc07-74ffdbf3e08a" providerId="ADAL" clId="{9BB5DF36-7068-46D5-B522-5573FBD6CF1B}" dt="2025-07-31T09:57:35.740" v="520" actId="20577"/>
          <ac:spMkLst>
            <pc:docMk/>
            <pc:sldMk cId="2311780801" sldId="258"/>
            <ac:spMk id="4" creationId="{E4F216DC-7E69-DA60-B45D-A71E58369DC4}"/>
          </ac:spMkLst>
        </pc:spChg>
      </pc:sldChg>
      <pc:sldChg chg="addSp modSp mod modAnim">
        <pc:chgData name="Yumeng Liu" userId="68412488-d681-43b8-bc07-74ffdbf3e08a" providerId="ADAL" clId="{9BB5DF36-7068-46D5-B522-5573FBD6CF1B}" dt="2025-08-14T09:19:04.954" v="1708" actId="20577"/>
        <pc:sldMkLst>
          <pc:docMk/>
          <pc:sldMk cId="142375117" sldId="259"/>
        </pc:sldMkLst>
        <pc:spChg chg="add mod">
          <ac:chgData name="Yumeng Liu" userId="68412488-d681-43b8-bc07-74ffdbf3e08a" providerId="ADAL" clId="{9BB5DF36-7068-46D5-B522-5573FBD6CF1B}" dt="2025-07-31T09:57:32.737" v="518" actId="20577"/>
          <ac:spMkLst>
            <pc:docMk/>
            <pc:sldMk cId="142375117" sldId="259"/>
            <ac:spMk id="3" creationId="{BDAAA8BC-106F-8C28-A332-9C1F13F7170A}"/>
          </ac:spMkLst>
        </pc:spChg>
        <pc:spChg chg="mod">
          <ac:chgData name="Yumeng Liu" userId="68412488-d681-43b8-bc07-74ffdbf3e08a" providerId="ADAL" clId="{9BB5DF36-7068-46D5-B522-5573FBD6CF1B}" dt="2025-08-14T09:19:04.954" v="1708" actId="20577"/>
          <ac:spMkLst>
            <pc:docMk/>
            <pc:sldMk cId="142375117" sldId="259"/>
            <ac:spMk id="113" creationId="{2139DD91-E95C-5C45-3D52-20E031A9EF7D}"/>
          </ac:spMkLst>
        </pc:spChg>
      </pc:sldChg>
      <pc:sldChg chg="addSp modSp mod">
        <pc:chgData name="Yumeng Liu" userId="68412488-d681-43b8-bc07-74ffdbf3e08a" providerId="ADAL" clId="{9BB5DF36-7068-46D5-B522-5573FBD6CF1B}" dt="2025-07-31T09:57:28.579" v="516" actId="20577"/>
        <pc:sldMkLst>
          <pc:docMk/>
          <pc:sldMk cId="397362337" sldId="260"/>
        </pc:sldMkLst>
        <pc:spChg chg="add mod">
          <ac:chgData name="Yumeng Liu" userId="68412488-d681-43b8-bc07-74ffdbf3e08a" providerId="ADAL" clId="{9BB5DF36-7068-46D5-B522-5573FBD6CF1B}" dt="2025-07-31T09:57:28.579" v="516" actId="20577"/>
          <ac:spMkLst>
            <pc:docMk/>
            <pc:sldMk cId="397362337" sldId="260"/>
            <ac:spMk id="3" creationId="{FF4C0B5C-3ACB-9FB3-5686-043A62D838DF}"/>
          </ac:spMkLst>
        </pc:spChg>
        <pc:spChg chg="mod">
          <ac:chgData name="Yumeng Liu" userId="68412488-d681-43b8-bc07-74ffdbf3e08a" providerId="ADAL" clId="{9BB5DF36-7068-46D5-B522-5573FBD6CF1B}" dt="2025-07-30T15:26:58.755" v="178" actId="20577"/>
          <ac:spMkLst>
            <pc:docMk/>
            <pc:sldMk cId="397362337" sldId="260"/>
            <ac:spMk id="113" creationId="{4A562D41-74B6-4196-9B4E-1AA062568A03}"/>
          </ac:spMkLst>
        </pc:spChg>
      </pc:sldChg>
      <pc:sldChg chg="addSp delSp modSp mod modAnim">
        <pc:chgData name="Yumeng Liu" userId="68412488-d681-43b8-bc07-74ffdbf3e08a" providerId="ADAL" clId="{9BB5DF36-7068-46D5-B522-5573FBD6CF1B}" dt="2025-08-14T12:16:52.028" v="1709" actId="20577"/>
        <pc:sldMkLst>
          <pc:docMk/>
          <pc:sldMk cId="568525870" sldId="261"/>
        </pc:sldMkLst>
        <pc:spChg chg="add mod">
          <ac:chgData name="Yumeng Liu" userId="68412488-d681-43b8-bc07-74ffdbf3e08a" providerId="ADAL" clId="{9BB5DF36-7068-46D5-B522-5573FBD6CF1B}" dt="2025-07-31T09:57:25.262" v="514" actId="20577"/>
          <ac:spMkLst>
            <pc:docMk/>
            <pc:sldMk cId="568525870" sldId="261"/>
            <ac:spMk id="3" creationId="{552560F4-E666-A3E5-081D-27B90ECF64E7}"/>
          </ac:spMkLst>
        </pc:spChg>
        <pc:spChg chg="mod">
          <ac:chgData name="Yumeng Liu" userId="68412488-d681-43b8-bc07-74ffdbf3e08a" providerId="ADAL" clId="{9BB5DF36-7068-46D5-B522-5573FBD6CF1B}" dt="2025-08-14T12:16:52.028" v="1709" actId="20577"/>
          <ac:spMkLst>
            <pc:docMk/>
            <pc:sldMk cId="568525870" sldId="261"/>
            <ac:spMk id="6" creationId="{5F137C28-A7A6-0E1E-7CA7-DF61067862D2}"/>
          </ac:spMkLst>
        </pc:spChg>
        <pc:picChg chg="add mod">
          <ac:chgData name="Yumeng Liu" userId="68412488-d681-43b8-bc07-74ffdbf3e08a" providerId="ADAL" clId="{9BB5DF36-7068-46D5-B522-5573FBD6CF1B}" dt="2025-07-31T20:02:01.895" v="707" actId="1076"/>
          <ac:picMkLst>
            <pc:docMk/>
            <pc:sldMk cId="568525870" sldId="261"/>
            <ac:picMk id="8" creationId="{9D200796-14A4-8228-0203-223CDB30C95C}"/>
          </ac:picMkLst>
        </pc:picChg>
        <pc:picChg chg="add mod">
          <ac:chgData name="Yumeng Liu" userId="68412488-d681-43b8-bc07-74ffdbf3e08a" providerId="ADAL" clId="{9BB5DF36-7068-46D5-B522-5573FBD6CF1B}" dt="2025-07-31T20:36:32.038" v="906" actId="1076"/>
          <ac:picMkLst>
            <pc:docMk/>
            <pc:sldMk cId="568525870" sldId="261"/>
            <ac:picMk id="12" creationId="{87EF452F-2762-CF41-4C5B-6A76AE8937E9}"/>
          </ac:picMkLst>
        </pc:picChg>
        <pc:picChg chg="add mod topLvl">
          <ac:chgData name="Yumeng Liu" userId="68412488-d681-43b8-bc07-74ffdbf3e08a" providerId="ADAL" clId="{9BB5DF36-7068-46D5-B522-5573FBD6CF1B}" dt="2025-07-31T20:15:28.145" v="741" actId="1076"/>
          <ac:picMkLst>
            <pc:docMk/>
            <pc:sldMk cId="568525870" sldId="261"/>
            <ac:picMk id="14" creationId="{6E9F0D13-59EB-560B-44AD-B6B9E3084259}"/>
          </ac:picMkLst>
        </pc:picChg>
        <pc:picChg chg="mod">
          <ac:chgData name="Yumeng Liu" userId="68412488-d681-43b8-bc07-74ffdbf3e08a" providerId="ADAL" clId="{9BB5DF36-7068-46D5-B522-5573FBD6CF1B}" dt="2025-07-31T20:15:23.515" v="738" actId="1076"/>
          <ac:picMkLst>
            <pc:docMk/>
            <pc:sldMk cId="568525870" sldId="261"/>
            <ac:picMk id="15" creationId="{2FBB7F6D-C7CB-BC8D-7642-2CE8BA20ECAC}"/>
          </ac:picMkLst>
        </pc:picChg>
        <pc:picChg chg="mod">
          <ac:chgData name="Yumeng Liu" userId="68412488-d681-43b8-bc07-74ffdbf3e08a" providerId="ADAL" clId="{9BB5DF36-7068-46D5-B522-5573FBD6CF1B}" dt="2025-07-31T20:15:25.194" v="739" actId="1076"/>
          <ac:picMkLst>
            <pc:docMk/>
            <pc:sldMk cId="568525870" sldId="261"/>
            <ac:picMk id="16" creationId="{36E1B636-BD6B-0119-15FC-A01E7C893846}"/>
          </ac:picMkLst>
        </pc:picChg>
        <pc:picChg chg="mod">
          <ac:chgData name="Yumeng Liu" userId="68412488-d681-43b8-bc07-74ffdbf3e08a" providerId="ADAL" clId="{9BB5DF36-7068-46D5-B522-5573FBD6CF1B}" dt="2025-07-31T20:15:21.511" v="737" actId="1076"/>
          <ac:picMkLst>
            <pc:docMk/>
            <pc:sldMk cId="568525870" sldId="261"/>
            <ac:picMk id="17" creationId="{4B1ED616-6AEA-7871-23A7-D0FC3C6EFE31}"/>
          </ac:picMkLst>
        </pc:picChg>
        <pc:picChg chg="mod">
          <ac:chgData name="Yumeng Liu" userId="68412488-d681-43b8-bc07-74ffdbf3e08a" providerId="ADAL" clId="{9BB5DF36-7068-46D5-B522-5573FBD6CF1B}" dt="2025-07-31T20:15:26.654" v="740" actId="1076"/>
          <ac:picMkLst>
            <pc:docMk/>
            <pc:sldMk cId="568525870" sldId="261"/>
            <ac:picMk id="18" creationId="{1FA1EF59-C7BC-F64C-0C6D-197E5593FCA0}"/>
          </ac:picMkLst>
        </pc:picChg>
        <pc:picChg chg="add mod topLvl">
          <ac:chgData name="Yumeng Liu" userId="68412488-d681-43b8-bc07-74ffdbf3e08a" providerId="ADAL" clId="{9BB5DF36-7068-46D5-B522-5573FBD6CF1B}" dt="2025-07-31T20:31:21.896" v="851" actId="1076"/>
          <ac:picMkLst>
            <pc:docMk/>
            <pc:sldMk cId="568525870" sldId="261"/>
            <ac:picMk id="19" creationId="{5550516A-4C54-4061-0D4C-69E6ED04CAFA}"/>
          </ac:picMkLst>
        </pc:picChg>
        <pc:picChg chg="add mod topLvl">
          <ac:chgData name="Yumeng Liu" userId="68412488-d681-43b8-bc07-74ffdbf3e08a" providerId="ADAL" clId="{9BB5DF36-7068-46D5-B522-5573FBD6CF1B}" dt="2025-07-31T20:31:20.432" v="850" actId="1076"/>
          <ac:picMkLst>
            <pc:docMk/>
            <pc:sldMk cId="568525870" sldId="261"/>
            <ac:picMk id="20" creationId="{195CF816-30AA-5BD6-46B4-57DDB05EB536}"/>
          </ac:picMkLst>
        </pc:picChg>
        <pc:picChg chg="add mod topLvl">
          <ac:chgData name="Yumeng Liu" userId="68412488-d681-43b8-bc07-74ffdbf3e08a" providerId="ADAL" clId="{9BB5DF36-7068-46D5-B522-5573FBD6CF1B}" dt="2025-07-31T20:31:39.673" v="865" actId="14100"/>
          <ac:picMkLst>
            <pc:docMk/>
            <pc:sldMk cId="568525870" sldId="261"/>
            <ac:picMk id="21" creationId="{2F95D64A-DB3C-5FA5-D953-62CB9E0CE776}"/>
          </ac:picMkLst>
        </pc:picChg>
        <pc:picChg chg="add mod topLvl">
          <ac:chgData name="Yumeng Liu" userId="68412488-d681-43b8-bc07-74ffdbf3e08a" providerId="ADAL" clId="{9BB5DF36-7068-46D5-B522-5573FBD6CF1B}" dt="2025-07-31T20:15:31.387" v="743" actId="1076"/>
          <ac:picMkLst>
            <pc:docMk/>
            <pc:sldMk cId="568525870" sldId="261"/>
            <ac:picMk id="22" creationId="{A16377E9-C8EC-716A-CAEE-5D90AF8E21F2}"/>
          </ac:picMkLst>
        </pc:picChg>
        <pc:picChg chg="add mod topLvl">
          <ac:chgData name="Yumeng Liu" userId="68412488-d681-43b8-bc07-74ffdbf3e08a" providerId="ADAL" clId="{9BB5DF36-7068-46D5-B522-5573FBD6CF1B}" dt="2025-07-31T20:15:32.926" v="744" actId="1076"/>
          <ac:picMkLst>
            <pc:docMk/>
            <pc:sldMk cId="568525870" sldId="261"/>
            <ac:picMk id="23" creationId="{23DCF811-4EDD-8A6D-EA02-A543A2EF3A6A}"/>
          </ac:picMkLst>
        </pc:picChg>
        <pc:picChg chg="add mod topLvl">
          <ac:chgData name="Yumeng Liu" userId="68412488-d681-43b8-bc07-74ffdbf3e08a" providerId="ADAL" clId="{9BB5DF36-7068-46D5-B522-5573FBD6CF1B}" dt="2025-07-31T20:36:29.545" v="905" actId="1076"/>
          <ac:picMkLst>
            <pc:docMk/>
            <pc:sldMk cId="568525870" sldId="261"/>
            <ac:picMk id="24" creationId="{1D21075F-5F7A-3526-C5E0-E72B54235811}"/>
          </ac:picMkLst>
        </pc:picChg>
        <pc:picChg chg="add mod topLvl">
          <ac:chgData name="Yumeng Liu" userId="68412488-d681-43b8-bc07-74ffdbf3e08a" providerId="ADAL" clId="{9BB5DF36-7068-46D5-B522-5573FBD6CF1B}" dt="2025-07-31T20:31:42.684" v="867" actId="1076"/>
          <ac:picMkLst>
            <pc:docMk/>
            <pc:sldMk cId="568525870" sldId="261"/>
            <ac:picMk id="25" creationId="{133F7443-EB3E-1117-3795-255C0582B1F2}"/>
          </ac:picMkLst>
        </pc:picChg>
        <pc:picChg chg="add mod topLvl">
          <ac:chgData name="Yumeng Liu" userId="68412488-d681-43b8-bc07-74ffdbf3e08a" providerId="ADAL" clId="{9BB5DF36-7068-46D5-B522-5573FBD6CF1B}" dt="2025-07-31T20:19:48.911" v="772" actId="1076"/>
          <ac:picMkLst>
            <pc:docMk/>
            <pc:sldMk cId="568525870" sldId="261"/>
            <ac:picMk id="26" creationId="{ADBC8D6B-BC4B-845F-21AB-0BE656BC13B8}"/>
          </ac:picMkLst>
        </pc:picChg>
        <pc:picChg chg="add mod topLvl">
          <ac:chgData name="Yumeng Liu" userId="68412488-d681-43b8-bc07-74ffdbf3e08a" providerId="ADAL" clId="{9BB5DF36-7068-46D5-B522-5573FBD6CF1B}" dt="2025-07-31T20:15:41.947" v="750" actId="1076"/>
          <ac:picMkLst>
            <pc:docMk/>
            <pc:sldMk cId="568525870" sldId="261"/>
            <ac:picMk id="27" creationId="{57FA34AE-95E1-F57C-7838-2EB2B89F3E82}"/>
          </ac:picMkLst>
        </pc:picChg>
      </pc:sldChg>
      <pc:sldChg chg="addSp delSp modSp mod modAnim modCm">
        <pc:chgData name="Yumeng Liu" userId="68412488-d681-43b8-bc07-74ffdbf3e08a" providerId="ADAL" clId="{9BB5DF36-7068-46D5-B522-5573FBD6CF1B}" dt="2025-08-03T15:36:57.533" v="947" actId="20577"/>
        <pc:sldMkLst>
          <pc:docMk/>
          <pc:sldMk cId="3808711945" sldId="262"/>
        </pc:sldMkLst>
        <pc:spChg chg="add mod">
          <ac:chgData name="Yumeng Liu" userId="68412488-d681-43b8-bc07-74ffdbf3e08a" providerId="ADAL" clId="{9BB5DF36-7068-46D5-B522-5573FBD6CF1B}" dt="2025-07-31T09:57:21.843" v="512" actId="20577"/>
          <ac:spMkLst>
            <pc:docMk/>
            <pc:sldMk cId="3808711945" sldId="262"/>
            <ac:spMk id="3" creationId="{93F6148C-2152-A10B-D4FC-264C5D82FB46}"/>
          </ac:spMkLst>
        </pc:spChg>
        <pc:spChg chg="mod">
          <ac:chgData name="Yumeng Liu" userId="68412488-d681-43b8-bc07-74ffdbf3e08a" providerId="ADAL" clId="{9BB5DF36-7068-46D5-B522-5573FBD6CF1B}" dt="2025-08-03T15:36:57.533" v="947" actId="20577"/>
          <ac:spMkLst>
            <pc:docMk/>
            <pc:sldMk cId="3808711945" sldId="262"/>
            <ac:spMk id="6" creationId="{3D63AD39-1E1C-A5A9-75C8-FFC986C0FC35}"/>
          </ac:spMkLst>
        </pc:spChg>
        <pc:spChg chg="mod">
          <ac:chgData name="Yumeng Liu" userId="68412488-d681-43b8-bc07-74ffdbf3e08a" providerId="ADAL" clId="{9BB5DF36-7068-46D5-B522-5573FBD6CF1B}" dt="2025-07-31T20:21:17.460" v="780" actId="255"/>
          <ac:spMkLst>
            <pc:docMk/>
            <pc:sldMk cId="3808711945" sldId="262"/>
            <ac:spMk id="13" creationId="{4B233CA8-6103-124F-64C9-7CE80C8DA0C9}"/>
          </ac:spMkLst>
        </pc:spChg>
        <pc:spChg chg="mod">
          <ac:chgData name="Yumeng Liu" userId="68412488-d681-43b8-bc07-74ffdbf3e08a" providerId="ADAL" clId="{9BB5DF36-7068-46D5-B522-5573FBD6CF1B}" dt="2025-07-31T20:21:17.460" v="780" actId="255"/>
          <ac:spMkLst>
            <pc:docMk/>
            <pc:sldMk cId="3808711945" sldId="262"/>
            <ac:spMk id="25" creationId="{806E2AAF-6837-2E3C-341A-11612719CB22}"/>
          </ac:spMkLst>
        </pc:spChg>
        <pc:spChg chg="mod">
          <ac:chgData name="Yumeng Liu" userId="68412488-d681-43b8-bc07-74ffdbf3e08a" providerId="ADAL" clId="{9BB5DF36-7068-46D5-B522-5573FBD6CF1B}" dt="2025-07-31T20:21:17.460" v="780" actId="255"/>
          <ac:spMkLst>
            <pc:docMk/>
            <pc:sldMk cId="3808711945" sldId="262"/>
            <ac:spMk id="26" creationId="{AAAC66F7-119B-064D-4CEF-5858F89BA9D3}"/>
          </ac:spMkLst>
        </pc:spChg>
        <pc:spChg chg="mod">
          <ac:chgData name="Yumeng Liu" userId="68412488-d681-43b8-bc07-74ffdbf3e08a" providerId="ADAL" clId="{9BB5DF36-7068-46D5-B522-5573FBD6CF1B}" dt="2025-07-31T20:21:17.460" v="780" actId="255"/>
          <ac:spMkLst>
            <pc:docMk/>
            <pc:sldMk cId="3808711945" sldId="262"/>
            <ac:spMk id="27" creationId="{79B50483-DFEC-CA86-0C3C-477BC1B64D36}"/>
          </ac:spMkLst>
        </pc:spChg>
        <pc:spChg chg="mod">
          <ac:chgData name="Yumeng Liu" userId="68412488-d681-43b8-bc07-74ffdbf3e08a" providerId="ADAL" clId="{9BB5DF36-7068-46D5-B522-5573FBD6CF1B}" dt="2025-07-31T20:21:17.460" v="780" actId="255"/>
          <ac:spMkLst>
            <pc:docMk/>
            <pc:sldMk cId="3808711945" sldId="262"/>
            <ac:spMk id="28" creationId="{072016EC-2108-11E0-38AB-F71F2D7AA5B2}"/>
          </ac:spMkLst>
        </pc:spChg>
        <pc:spChg chg="mod">
          <ac:chgData name="Yumeng Liu" userId="68412488-d681-43b8-bc07-74ffdbf3e08a" providerId="ADAL" clId="{9BB5DF36-7068-46D5-B522-5573FBD6CF1B}" dt="2025-07-31T20:21:21.762" v="781" actId="1076"/>
          <ac:spMkLst>
            <pc:docMk/>
            <pc:sldMk cId="3808711945" sldId="262"/>
            <ac:spMk id="29" creationId="{0911A407-885F-AE5C-A80A-390C1DC75A6B}"/>
          </ac:spMkLst>
        </pc:spChg>
        <pc:spChg chg="mod">
          <ac:chgData name="Yumeng Liu" userId="68412488-d681-43b8-bc07-74ffdbf3e08a" providerId="ADAL" clId="{9BB5DF36-7068-46D5-B522-5573FBD6CF1B}" dt="2025-07-31T20:21:24.780" v="782" actId="1076"/>
          <ac:spMkLst>
            <pc:docMk/>
            <pc:sldMk cId="3808711945" sldId="262"/>
            <ac:spMk id="41" creationId="{71378DDE-E6E5-EA96-ED26-CAF05F436712}"/>
          </ac:spMkLst>
        </pc:spChg>
        <pc:spChg chg="mod">
          <ac:chgData name="Yumeng Liu" userId="68412488-d681-43b8-bc07-74ffdbf3e08a" providerId="ADAL" clId="{9BB5DF36-7068-46D5-B522-5573FBD6CF1B}" dt="2025-07-31T20:21:40.554" v="784" actId="1076"/>
          <ac:spMkLst>
            <pc:docMk/>
            <pc:sldMk cId="3808711945" sldId="262"/>
            <ac:spMk id="42" creationId="{C26EEA93-062A-48D7-2796-BD20D77B13F1}"/>
          </ac:spMkLst>
        </pc:spChg>
        <pc:picChg chg="mod">
          <ac:chgData name="Yumeng Liu" userId="68412488-d681-43b8-bc07-74ffdbf3e08a" providerId="ADAL" clId="{9BB5DF36-7068-46D5-B522-5573FBD6CF1B}" dt="2025-07-31T20:21:17.460" v="780" actId="255"/>
          <ac:picMkLst>
            <pc:docMk/>
            <pc:sldMk cId="3808711945" sldId="262"/>
            <ac:picMk id="14" creationId="{5D106537-0AB7-017E-5B30-66995355AA6A}"/>
          </ac:picMkLst>
        </pc:picChg>
        <pc:picChg chg="mod">
          <ac:chgData name="Yumeng Liu" userId="68412488-d681-43b8-bc07-74ffdbf3e08a" providerId="ADAL" clId="{9BB5DF36-7068-46D5-B522-5573FBD6CF1B}" dt="2025-07-31T20:21:17.460" v="780" actId="255"/>
          <ac:picMkLst>
            <pc:docMk/>
            <pc:sldMk cId="3808711945" sldId="262"/>
            <ac:picMk id="19" creationId="{5C194B8F-144D-B020-0D84-7F8E8EFAD30B}"/>
          </ac:picMkLst>
        </pc:picChg>
        <pc:picChg chg="mod">
          <ac:chgData name="Yumeng Liu" userId="68412488-d681-43b8-bc07-74ffdbf3e08a" providerId="ADAL" clId="{9BB5DF36-7068-46D5-B522-5573FBD6CF1B}" dt="2025-07-31T20:21:17.460" v="780" actId="255"/>
          <ac:picMkLst>
            <pc:docMk/>
            <pc:sldMk cId="3808711945" sldId="262"/>
            <ac:picMk id="20" creationId="{7E83110F-4EBF-229E-2F0E-9F73571CDEFD}"/>
          </ac:picMkLst>
        </pc:picChg>
        <pc:picChg chg="mod">
          <ac:chgData name="Yumeng Liu" userId="68412488-d681-43b8-bc07-74ffdbf3e08a" providerId="ADAL" clId="{9BB5DF36-7068-46D5-B522-5573FBD6CF1B}" dt="2025-07-31T20:21:17.460" v="780" actId="255"/>
          <ac:picMkLst>
            <pc:docMk/>
            <pc:sldMk cId="3808711945" sldId="262"/>
            <ac:picMk id="21" creationId="{ECE33313-FEDF-BFD4-3D63-A8131163B35C}"/>
          </ac:picMkLst>
        </pc:picChg>
        <pc:picChg chg="add mod">
          <ac:chgData name="Yumeng Liu" userId="68412488-d681-43b8-bc07-74ffdbf3e08a" providerId="ADAL" clId="{9BB5DF36-7068-46D5-B522-5573FBD6CF1B}" dt="2025-07-31T20:24:20.291" v="812" actId="1076"/>
          <ac:picMkLst>
            <pc:docMk/>
            <pc:sldMk cId="3808711945" sldId="262"/>
            <ac:picMk id="64" creationId="{B9875D4C-1F1B-C38B-0B24-19C2532B2FF2}"/>
          </ac:picMkLst>
        </pc:picChg>
        <pc:picChg chg="add mod">
          <ac:chgData name="Yumeng Liu" userId="68412488-d681-43b8-bc07-74ffdbf3e08a" providerId="ADAL" clId="{9BB5DF36-7068-46D5-B522-5573FBD6CF1B}" dt="2025-07-31T20:25:58.984" v="819" actId="1076"/>
          <ac:picMkLst>
            <pc:docMk/>
            <pc:sldMk cId="3808711945" sldId="262"/>
            <ac:picMk id="65" creationId="{C0BB755F-74A3-3395-5F09-3EF10BF1EF69}"/>
          </ac:picMkLst>
        </pc:picChg>
        <pc:picChg chg="add mod">
          <ac:chgData name="Yumeng Liu" userId="68412488-d681-43b8-bc07-74ffdbf3e08a" providerId="ADAL" clId="{9BB5DF36-7068-46D5-B522-5573FBD6CF1B}" dt="2025-07-31T20:26:58.771" v="827" actId="1076"/>
          <ac:picMkLst>
            <pc:docMk/>
            <pc:sldMk cId="3808711945" sldId="262"/>
            <ac:picMk id="67" creationId="{5767FB2A-E5A9-E0D8-D285-FA0D900B11F3}"/>
          </ac:picMkLst>
        </pc:picChg>
        <pc:extLst>
          <p:ext xmlns:p="http://schemas.openxmlformats.org/presentationml/2006/main" uri="{D6D511B9-2390-475A-947B-AFAB55BFBCF1}">
            <pc226:cmChg xmlns:pc226="http://schemas.microsoft.com/office/powerpoint/2022/06/main/command" chg="mod">
              <pc226:chgData name="Yumeng Liu" userId="68412488-d681-43b8-bc07-74ffdbf3e08a" providerId="ADAL" clId="{9BB5DF36-7068-46D5-B522-5573FBD6CF1B}" dt="2025-08-03T15:36:49.167" v="944" actId="21"/>
              <pc2:cmMkLst xmlns:pc2="http://schemas.microsoft.com/office/powerpoint/2019/9/main/command">
                <pc:docMk/>
                <pc:sldMk cId="3808711945" sldId="262"/>
                <pc2:cmMk id="{197D511F-88A9-4E93-A4CB-7C31BDD47187}"/>
              </pc2:cmMkLst>
            </pc226:cmChg>
            <pc226:cmChg xmlns:pc226="http://schemas.microsoft.com/office/powerpoint/2022/06/main/command" chg="mod">
              <pc226:chgData name="Yumeng Liu" userId="68412488-d681-43b8-bc07-74ffdbf3e08a" providerId="ADAL" clId="{9BB5DF36-7068-46D5-B522-5573FBD6CF1B}" dt="2025-08-03T15:36:49.167" v="944" actId="21"/>
              <pc2:cmMkLst xmlns:pc2="http://schemas.microsoft.com/office/powerpoint/2019/9/main/command">
                <pc:docMk/>
                <pc:sldMk cId="3808711945" sldId="262"/>
                <pc2:cmMk id="{DE8D28CA-7991-4EF0-8AD6-87C4CE04D74F}"/>
              </pc2:cmMkLst>
            </pc226:cmChg>
          </p:ext>
        </pc:extLst>
      </pc:sldChg>
      <pc:sldChg chg="addSp delSp modSp mod modAnim">
        <pc:chgData name="Yumeng Liu" userId="68412488-d681-43b8-bc07-74ffdbf3e08a" providerId="ADAL" clId="{9BB5DF36-7068-46D5-B522-5573FBD6CF1B}" dt="2025-08-14T14:29:35.893" v="1720" actId="20577"/>
        <pc:sldMkLst>
          <pc:docMk/>
          <pc:sldMk cId="2221264554" sldId="263"/>
        </pc:sldMkLst>
        <pc:spChg chg="add mod">
          <ac:chgData name="Yumeng Liu" userId="68412488-d681-43b8-bc07-74ffdbf3e08a" providerId="ADAL" clId="{9BB5DF36-7068-46D5-B522-5573FBD6CF1B}" dt="2025-07-31T09:57:18.656" v="510" actId="20577"/>
          <ac:spMkLst>
            <pc:docMk/>
            <pc:sldMk cId="2221264554" sldId="263"/>
            <ac:spMk id="3" creationId="{018D4C5C-7211-3346-2A77-34EDEBEC2214}"/>
          </ac:spMkLst>
        </pc:spChg>
        <pc:spChg chg="mod">
          <ac:chgData name="Yumeng Liu" userId="68412488-d681-43b8-bc07-74ffdbf3e08a" providerId="ADAL" clId="{9BB5DF36-7068-46D5-B522-5573FBD6CF1B}" dt="2025-08-03T16:46:45.252" v="981" actId="20577"/>
          <ac:spMkLst>
            <pc:docMk/>
            <pc:sldMk cId="2221264554" sldId="263"/>
            <ac:spMk id="5" creationId="{5D9ABEB6-8AE4-0AAF-B380-931F2C7F0AB4}"/>
          </ac:spMkLst>
        </pc:spChg>
        <pc:spChg chg="mod">
          <ac:chgData name="Yumeng Liu" userId="68412488-d681-43b8-bc07-74ffdbf3e08a" providerId="ADAL" clId="{9BB5DF36-7068-46D5-B522-5573FBD6CF1B}" dt="2025-08-14T14:29:35.893" v="1720" actId="20577"/>
          <ac:spMkLst>
            <pc:docMk/>
            <pc:sldMk cId="2221264554" sldId="263"/>
            <ac:spMk id="6" creationId="{D448C721-DBA8-ED79-F9EF-6A146B8C0A7D}"/>
          </ac:spMkLst>
        </pc:spChg>
        <pc:grpChg chg="add mod">
          <ac:chgData name="Yumeng Liu" userId="68412488-d681-43b8-bc07-74ffdbf3e08a" providerId="ADAL" clId="{9BB5DF36-7068-46D5-B522-5573FBD6CF1B}" dt="2025-08-05T08:10:11.327" v="986" actId="14100"/>
          <ac:grpSpMkLst>
            <pc:docMk/>
            <pc:sldMk cId="2221264554" sldId="263"/>
            <ac:grpSpMk id="44" creationId="{02E77F27-487B-11F3-CE9A-8AC88C416113}"/>
          </ac:grpSpMkLst>
        </pc:grpChg>
        <pc:picChg chg="add mod">
          <ac:chgData name="Yumeng Liu" userId="68412488-d681-43b8-bc07-74ffdbf3e08a" providerId="ADAL" clId="{9BB5DF36-7068-46D5-B522-5573FBD6CF1B}" dt="2025-07-31T20:35:28.827" v="895" actId="1076"/>
          <ac:picMkLst>
            <pc:docMk/>
            <pc:sldMk cId="2221264554" sldId="263"/>
            <ac:picMk id="8" creationId="{0E152E2B-5819-73B1-3BB3-06857C2967F5}"/>
          </ac:picMkLst>
        </pc:picChg>
        <pc:picChg chg="add mod">
          <ac:chgData name="Yumeng Liu" userId="68412488-d681-43b8-bc07-74ffdbf3e08a" providerId="ADAL" clId="{9BB5DF36-7068-46D5-B522-5573FBD6CF1B}" dt="2025-08-05T08:10:55.315" v="991" actId="1076"/>
          <ac:picMkLst>
            <pc:docMk/>
            <pc:sldMk cId="2221264554" sldId="263"/>
            <ac:picMk id="38" creationId="{6A00F2D9-8FE8-EAA9-E5E7-A4E8BF938504}"/>
          </ac:picMkLst>
        </pc:picChg>
        <pc:picChg chg="add mod">
          <ac:chgData name="Yumeng Liu" userId="68412488-d681-43b8-bc07-74ffdbf3e08a" providerId="ADAL" clId="{9BB5DF36-7068-46D5-B522-5573FBD6CF1B}" dt="2025-08-05T08:11:01.045" v="992" actId="1076"/>
          <ac:picMkLst>
            <pc:docMk/>
            <pc:sldMk cId="2221264554" sldId="263"/>
            <ac:picMk id="42" creationId="{A39C69B6-E22B-5898-6782-5E0F3FB30F6E}"/>
          </ac:picMkLst>
        </pc:picChg>
        <pc:picChg chg="add mod">
          <ac:chgData name="Yumeng Liu" userId="68412488-d681-43b8-bc07-74ffdbf3e08a" providerId="ADAL" clId="{9BB5DF36-7068-46D5-B522-5573FBD6CF1B}" dt="2025-08-05T08:11:12.607" v="994" actId="1076"/>
          <ac:picMkLst>
            <pc:docMk/>
            <pc:sldMk cId="2221264554" sldId="263"/>
            <ac:picMk id="43" creationId="{69AD6FFF-E349-0394-9899-CE60A711357B}"/>
          </ac:picMkLst>
        </pc:picChg>
      </pc:sldChg>
      <pc:sldChg chg="addSp delSp modSp mod modCm">
        <pc:chgData name="Yumeng Liu" userId="68412488-d681-43b8-bc07-74ffdbf3e08a" providerId="ADAL" clId="{9BB5DF36-7068-46D5-B522-5573FBD6CF1B}" dt="2025-08-05T10:22:39.915" v="1116" actId="20577"/>
        <pc:sldMkLst>
          <pc:docMk/>
          <pc:sldMk cId="3027072354" sldId="265"/>
        </pc:sldMkLst>
        <pc:spChg chg="add mod">
          <ac:chgData name="Yumeng Liu" userId="68412488-d681-43b8-bc07-74ffdbf3e08a" providerId="ADAL" clId="{9BB5DF36-7068-46D5-B522-5573FBD6CF1B}" dt="2025-07-31T09:57:11.481" v="506" actId="20577"/>
          <ac:spMkLst>
            <pc:docMk/>
            <pc:sldMk cId="3027072354" sldId="265"/>
            <ac:spMk id="2" creationId="{52DE5E93-E6BA-B7CF-C274-11263B54205A}"/>
          </ac:spMkLst>
        </pc:spChg>
        <pc:spChg chg="mod">
          <ac:chgData name="Yumeng Liu" userId="68412488-d681-43b8-bc07-74ffdbf3e08a" providerId="ADAL" clId="{9BB5DF36-7068-46D5-B522-5573FBD6CF1B}" dt="2025-08-05T10:22:39.915" v="1116" actId="20577"/>
          <ac:spMkLst>
            <pc:docMk/>
            <pc:sldMk cId="3027072354" sldId="265"/>
            <ac:spMk id="3" creationId="{FA4EB2DD-E974-A927-5C4C-FA65122499BB}"/>
          </ac:spMkLst>
        </pc:spChg>
        <pc:extLst>
          <p:ext xmlns:p="http://schemas.openxmlformats.org/presentationml/2006/main" uri="{D6D511B9-2390-475A-947B-AFAB55BFBCF1}">
            <pc226:cmChg xmlns:pc226="http://schemas.microsoft.com/office/powerpoint/2022/06/main/command" chg="mod">
              <pc226:chgData name="Yumeng Liu" userId="68412488-d681-43b8-bc07-74ffdbf3e08a" providerId="ADAL" clId="{9BB5DF36-7068-46D5-B522-5573FBD6CF1B}" dt="2025-08-05T10:22:39.915" v="1116" actId="20577"/>
              <pc2:cmMkLst xmlns:pc2="http://schemas.microsoft.com/office/powerpoint/2019/9/main/command">
                <pc:docMk/>
                <pc:sldMk cId="3027072354" sldId="265"/>
                <pc2:cmMk id="{B35824F2-3162-4CE2-BC0B-B54AF9DB4BC2}"/>
              </pc2:cmMkLst>
            </pc226:cmChg>
          </p:ext>
        </pc:extLst>
      </pc:sldChg>
      <pc:sldChg chg="addSp modSp mod modAnim">
        <pc:chgData name="Yumeng Liu" userId="68412488-d681-43b8-bc07-74ffdbf3e08a" providerId="ADAL" clId="{9BB5DF36-7068-46D5-B522-5573FBD6CF1B}" dt="2025-08-03T13:21:11.416" v="942"/>
        <pc:sldMkLst>
          <pc:docMk/>
          <pc:sldMk cId="2671451742" sldId="266"/>
        </pc:sldMkLst>
        <pc:spChg chg="add mod">
          <ac:chgData name="Yumeng Liu" userId="68412488-d681-43b8-bc07-74ffdbf3e08a" providerId="ADAL" clId="{9BB5DF36-7068-46D5-B522-5573FBD6CF1B}" dt="2025-07-31T09:57:02.743" v="503" actId="20577"/>
          <ac:spMkLst>
            <pc:docMk/>
            <pc:sldMk cId="2671451742" sldId="266"/>
            <ac:spMk id="3" creationId="{5A6D2975-D936-A655-B1D0-36B934798B41}"/>
          </ac:spMkLst>
        </pc:spChg>
        <pc:spChg chg="add mod">
          <ac:chgData name="Yumeng Liu" userId="68412488-d681-43b8-bc07-74ffdbf3e08a" providerId="ADAL" clId="{9BB5DF36-7068-46D5-B522-5573FBD6CF1B}" dt="2025-08-03T13:19:47.840" v="926" actId="1582"/>
          <ac:spMkLst>
            <pc:docMk/>
            <pc:sldMk cId="2671451742" sldId="266"/>
            <ac:spMk id="4" creationId="{D374A903-9986-27F8-5D53-4784200856D9}"/>
          </ac:spMkLst>
        </pc:spChg>
        <pc:spChg chg="add mod">
          <ac:chgData name="Yumeng Liu" userId="68412488-d681-43b8-bc07-74ffdbf3e08a" providerId="ADAL" clId="{9BB5DF36-7068-46D5-B522-5573FBD6CF1B}" dt="2025-08-03T13:20:19.961" v="930" actId="1582"/>
          <ac:spMkLst>
            <pc:docMk/>
            <pc:sldMk cId="2671451742" sldId="266"/>
            <ac:spMk id="6" creationId="{9A667BB2-174B-EFBC-05A3-EAF992B39029}"/>
          </ac:spMkLst>
        </pc:spChg>
      </pc:sldChg>
      <pc:sldChg chg="addSp modSp mod">
        <pc:chgData name="Yumeng Liu" userId="68412488-d681-43b8-bc07-74ffdbf3e08a" providerId="ADAL" clId="{9BB5DF36-7068-46D5-B522-5573FBD6CF1B}" dt="2025-08-03T13:22:29.579" v="943" actId="732"/>
        <pc:sldMkLst>
          <pc:docMk/>
          <pc:sldMk cId="2254486097" sldId="267"/>
        </pc:sldMkLst>
        <pc:spChg chg="add mod">
          <ac:chgData name="Yumeng Liu" userId="68412488-d681-43b8-bc07-74ffdbf3e08a" providerId="ADAL" clId="{9BB5DF36-7068-46D5-B522-5573FBD6CF1B}" dt="2025-07-31T09:57:00.067" v="502" actId="20577"/>
          <ac:spMkLst>
            <pc:docMk/>
            <pc:sldMk cId="2254486097" sldId="267"/>
            <ac:spMk id="2" creationId="{A527C11B-4436-25E4-F517-69428A18EB81}"/>
          </ac:spMkLst>
        </pc:spChg>
        <pc:spChg chg="mod">
          <ac:chgData name="Yumeng Liu" userId="68412488-d681-43b8-bc07-74ffdbf3e08a" providerId="ADAL" clId="{9BB5DF36-7068-46D5-B522-5573FBD6CF1B}" dt="2025-07-30T15:43:09.884" v="353" actId="20577"/>
          <ac:spMkLst>
            <pc:docMk/>
            <pc:sldMk cId="2254486097" sldId="267"/>
            <ac:spMk id="22" creationId="{4D1CCD77-841A-7A93-A17C-84B98F398D6C}"/>
          </ac:spMkLst>
        </pc:spChg>
        <pc:picChg chg="mod modCrop">
          <ac:chgData name="Yumeng Liu" userId="68412488-d681-43b8-bc07-74ffdbf3e08a" providerId="ADAL" clId="{9BB5DF36-7068-46D5-B522-5573FBD6CF1B}" dt="2025-08-03T13:22:29.579" v="943" actId="732"/>
          <ac:picMkLst>
            <pc:docMk/>
            <pc:sldMk cId="2254486097" sldId="267"/>
            <ac:picMk id="17" creationId="{766E3378-856D-83FD-0362-BDEA0587024F}"/>
          </ac:picMkLst>
        </pc:picChg>
      </pc:sldChg>
      <pc:sldChg chg="addSp modSp mod modAnim">
        <pc:chgData name="Yumeng Liu" userId="68412488-d681-43b8-bc07-74ffdbf3e08a" providerId="ADAL" clId="{9BB5DF36-7068-46D5-B522-5573FBD6CF1B}" dt="2025-09-01T18:39:34.434" v="2131"/>
        <pc:sldMkLst>
          <pc:docMk/>
          <pc:sldMk cId="1767697555" sldId="907"/>
        </pc:sldMkLst>
        <pc:spChg chg="add mod">
          <ac:chgData name="Yumeng Liu" userId="68412488-d681-43b8-bc07-74ffdbf3e08a" providerId="ADAL" clId="{9BB5DF36-7068-46D5-B522-5573FBD6CF1B}" dt="2025-07-31T09:56:54.667" v="501" actId="20577"/>
          <ac:spMkLst>
            <pc:docMk/>
            <pc:sldMk cId="1767697555" sldId="907"/>
            <ac:spMk id="4" creationId="{8C86A615-2F1E-5DBF-7694-C52729F81EC4}"/>
          </ac:spMkLst>
        </pc:spChg>
        <pc:spChg chg="mod">
          <ac:chgData name="Yumeng Liu" userId="68412488-d681-43b8-bc07-74ffdbf3e08a" providerId="ADAL" clId="{9BB5DF36-7068-46D5-B522-5573FBD6CF1B}" dt="2025-09-01T18:39:05.414" v="2126" actId="1076"/>
          <ac:spMkLst>
            <pc:docMk/>
            <pc:sldMk cId="1767697555" sldId="907"/>
            <ac:spMk id="6" creationId="{163C9112-142B-473D-0A93-8B703468AB17}"/>
          </ac:spMkLst>
        </pc:spChg>
        <pc:spChg chg="add mod">
          <ac:chgData name="Yumeng Liu" userId="68412488-d681-43b8-bc07-74ffdbf3e08a" providerId="ADAL" clId="{9BB5DF36-7068-46D5-B522-5573FBD6CF1B}" dt="2025-09-01T18:39:29.261" v="2130" actId="14100"/>
          <ac:spMkLst>
            <pc:docMk/>
            <pc:sldMk cId="1767697555" sldId="907"/>
            <ac:spMk id="9" creationId="{D1DA6294-F87A-A0A1-B7C9-6A8F91B7C201}"/>
          </ac:spMkLst>
        </pc:spChg>
      </pc:sldChg>
      <pc:sldChg chg="addSp modSp mod modAnim">
        <pc:chgData name="Yumeng Liu" userId="68412488-d681-43b8-bc07-74ffdbf3e08a" providerId="ADAL" clId="{9BB5DF36-7068-46D5-B522-5573FBD6CF1B}" dt="2025-08-25T12:41:18.183" v="2002" actId="20577"/>
        <pc:sldMkLst>
          <pc:docMk/>
          <pc:sldMk cId="1764288961" sldId="908"/>
        </pc:sldMkLst>
        <pc:spChg chg="mod">
          <ac:chgData name="Yumeng Liu" userId="68412488-d681-43b8-bc07-74ffdbf3e08a" providerId="ADAL" clId="{9BB5DF36-7068-46D5-B522-5573FBD6CF1B}" dt="2025-08-08T11:32:31.136" v="1707" actId="20577"/>
          <ac:spMkLst>
            <pc:docMk/>
            <pc:sldMk cId="1764288961" sldId="908"/>
            <ac:spMk id="6" creationId="{2D44F7C6-929F-80F7-4E6C-46D67FF10135}"/>
          </ac:spMkLst>
        </pc:spChg>
        <pc:spChg chg="mod">
          <ac:chgData name="Yumeng Liu" userId="68412488-d681-43b8-bc07-74ffdbf3e08a" providerId="ADAL" clId="{9BB5DF36-7068-46D5-B522-5573FBD6CF1B}" dt="2025-08-25T12:41:18.183" v="2002" actId="20577"/>
          <ac:spMkLst>
            <pc:docMk/>
            <pc:sldMk cId="1764288961" sldId="908"/>
            <ac:spMk id="7" creationId="{69C1A403-E684-DBBD-672B-4C4769948F95}"/>
          </ac:spMkLst>
        </pc:spChg>
        <pc:spChg chg="add mod">
          <ac:chgData name="Yumeng Liu" userId="68412488-d681-43b8-bc07-74ffdbf3e08a" providerId="ADAL" clId="{9BB5DF36-7068-46D5-B522-5573FBD6CF1B}" dt="2025-07-31T09:56:51.731" v="500" actId="20577"/>
          <ac:spMkLst>
            <pc:docMk/>
            <pc:sldMk cId="1764288961" sldId="908"/>
            <ac:spMk id="8" creationId="{53DC9C31-28EA-A896-78AC-F448731A52DE}"/>
          </ac:spMkLst>
        </pc:spChg>
      </pc:sldChg>
      <pc:sldChg chg="addSp modSp mod">
        <pc:chgData name="Yumeng Liu" userId="68412488-d681-43b8-bc07-74ffdbf3e08a" providerId="ADAL" clId="{9BB5DF36-7068-46D5-B522-5573FBD6CF1B}" dt="2025-08-06T15:26:43.436" v="1127" actId="20577"/>
        <pc:sldMkLst>
          <pc:docMk/>
          <pc:sldMk cId="2297789539" sldId="909"/>
        </pc:sldMkLst>
        <pc:spChg chg="mod">
          <ac:chgData name="Yumeng Liu" userId="68412488-d681-43b8-bc07-74ffdbf3e08a" providerId="ADAL" clId="{9BB5DF36-7068-46D5-B522-5573FBD6CF1B}" dt="2025-07-30T15:52:54.391" v="407" actId="20577"/>
          <ac:spMkLst>
            <pc:docMk/>
            <pc:sldMk cId="2297789539" sldId="909"/>
            <ac:spMk id="3" creationId="{7B1A0659-45F6-9C21-6C91-AD68C2A0B48C}"/>
          </ac:spMkLst>
        </pc:spChg>
        <pc:spChg chg="add mod">
          <ac:chgData name="Yumeng Liu" userId="68412488-d681-43b8-bc07-74ffdbf3e08a" providerId="ADAL" clId="{9BB5DF36-7068-46D5-B522-5573FBD6CF1B}" dt="2025-07-31T09:56:49.204" v="499" actId="20577"/>
          <ac:spMkLst>
            <pc:docMk/>
            <pc:sldMk cId="2297789539" sldId="909"/>
            <ac:spMk id="6" creationId="{3B340DBB-8DFA-5C29-BFB7-235E6D90A208}"/>
          </ac:spMkLst>
        </pc:spChg>
        <pc:graphicFrameChg chg="modGraphic">
          <ac:chgData name="Yumeng Liu" userId="68412488-d681-43b8-bc07-74ffdbf3e08a" providerId="ADAL" clId="{9BB5DF36-7068-46D5-B522-5573FBD6CF1B}" dt="2025-08-06T15:26:43.436" v="1127" actId="20577"/>
          <ac:graphicFrameMkLst>
            <pc:docMk/>
            <pc:sldMk cId="2297789539" sldId="909"/>
            <ac:graphicFrameMk id="8" creationId="{A532DB51-4D59-CC79-CB09-B07C41220D0C}"/>
          </ac:graphicFrameMkLst>
        </pc:graphicFrameChg>
      </pc:sldChg>
      <pc:sldChg chg="addSp modSp mod">
        <pc:chgData name="Yumeng Liu" userId="68412488-d681-43b8-bc07-74ffdbf3e08a" providerId="ADAL" clId="{9BB5DF36-7068-46D5-B522-5573FBD6CF1B}" dt="2025-07-31T09:56:46.423" v="498" actId="20577"/>
        <pc:sldMkLst>
          <pc:docMk/>
          <pc:sldMk cId="451042788" sldId="910"/>
        </pc:sldMkLst>
        <pc:spChg chg="mod">
          <ac:chgData name="Yumeng Liu" userId="68412488-d681-43b8-bc07-74ffdbf3e08a" providerId="ADAL" clId="{9BB5DF36-7068-46D5-B522-5573FBD6CF1B}" dt="2025-07-30T15:55:54.271" v="411" actId="20577"/>
          <ac:spMkLst>
            <pc:docMk/>
            <pc:sldMk cId="451042788" sldId="910"/>
            <ac:spMk id="6" creationId="{3EEA6293-249E-4BED-0C4A-1F9DB14A0ECB}"/>
          </ac:spMkLst>
        </pc:spChg>
        <pc:spChg chg="add mod">
          <ac:chgData name="Yumeng Liu" userId="68412488-d681-43b8-bc07-74ffdbf3e08a" providerId="ADAL" clId="{9BB5DF36-7068-46D5-B522-5573FBD6CF1B}" dt="2025-07-31T09:56:46.423" v="498" actId="20577"/>
          <ac:spMkLst>
            <pc:docMk/>
            <pc:sldMk cId="451042788" sldId="910"/>
            <ac:spMk id="12" creationId="{041371C4-4201-A391-F5D6-984D4043E473}"/>
          </ac:spMkLst>
        </pc:spChg>
      </pc:sldChg>
      <pc:sldChg chg="addSp modSp mod">
        <pc:chgData name="Yumeng Liu" userId="68412488-d681-43b8-bc07-74ffdbf3e08a" providerId="ADAL" clId="{9BB5DF36-7068-46D5-B522-5573FBD6CF1B}" dt="2025-08-15T09:10:42.764" v="1774" actId="1076"/>
        <pc:sldMkLst>
          <pc:docMk/>
          <pc:sldMk cId="491068378" sldId="912"/>
        </pc:sldMkLst>
        <pc:spChg chg="mod">
          <ac:chgData name="Yumeng Liu" userId="68412488-d681-43b8-bc07-74ffdbf3e08a" providerId="ADAL" clId="{9BB5DF36-7068-46D5-B522-5573FBD6CF1B}" dt="2025-08-15T09:10:42.764" v="1774" actId="1076"/>
          <ac:spMkLst>
            <pc:docMk/>
            <pc:sldMk cId="491068378" sldId="912"/>
            <ac:spMk id="7" creationId="{94796D56-E5F5-0B80-EFC3-5E100A103BD7}"/>
          </ac:spMkLst>
        </pc:spChg>
        <pc:spChg chg="add mod">
          <ac:chgData name="Yumeng Liu" userId="68412488-d681-43b8-bc07-74ffdbf3e08a" providerId="ADAL" clId="{9BB5DF36-7068-46D5-B522-5573FBD6CF1B}" dt="2025-07-31T09:56:43.224" v="497" actId="20577"/>
          <ac:spMkLst>
            <pc:docMk/>
            <pc:sldMk cId="491068378" sldId="912"/>
            <ac:spMk id="11" creationId="{C5046E62-4CBC-A4CE-CC8B-1FF90D7E3433}"/>
          </ac:spMkLst>
        </pc:spChg>
      </pc:sldChg>
      <pc:sldChg chg="addSp delSp modSp mod delAnim modAnim">
        <pc:chgData name="Yumeng Liu" userId="68412488-d681-43b8-bc07-74ffdbf3e08a" providerId="ADAL" clId="{9BB5DF36-7068-46D5-B522-5573FBD6CF1B}" dt="2025-08-23T11:23:27.192" v="1916"/>
        <pc:sldMkLst>
          <pc:docMk/>
          <pc:sldMk cId="1755201961" sldId="913"/>
        </pc:sldMkLst>
        <pc:spChg chg="add mod">
          <ac:chgData name="Yumeng Liu" userId="68412488-d681-43b8-bc07-74ffdbf3e08a" providerId="ADAL" clId="{9BB5DF36-7068-46D5-B522-5573FBD6CF1B}" dt="2025-07-31T09:56:40.004" v="496" actId="20577"/>
          <ac:spMkLst>
            <pc:docMk/>
            <pc:sldMk cId="1755201961" sldId="913"/>
            <ac:spMk id="7" creationId="{43A6FD6E-C3DA-E20A-0864-EA16FA38A323}"/>
          </ac:spMkLst>
        </pc:spChg>
        <pc:spChg chg="add mod">
          <ac:chgData name="Yumeng Liu" userId="68412488-d681-43b8-bc07-74ffdbf3e08a" providerId="ADAL" clId="{9BB5DF36-7068-46D5-B522-5573FBD6CF1B}" dt="2025-08-23T11:22:27.937" v="1912" actId="1076"/>
          <ac:spMkLst>
            <pc:docMk/>
            <pc:sldMk cId="1755201961" sldId="913"/>
            <ac:spMk id="9" creationId="{83ECD8DA-4767-E156-7578-8CCBEC6F5934}"/>
          </ac:spMkLst>
        </pc:spChg>
        <pc:spChg chg="add mod">
          <ac:chgData name="Yumeng Liu" userId="68412488-d681-43b8-bc07-74ffdbf3e08a" providerId="ADAL" clId="{9BB5DF36-7068-46D5-B522-5573FBD6CF1B}" dt="2025-08-23T11:21:21.085" v="1904" actId="1582"/>
          <ac:spMkLst>
            <pc:docMk/>
            <pc:sldMk cId="1755201961" sldId="913"/>
            <ac:spMk id="11" creationId="{5CC935F9-BC53-2286-7A99-0695A1BBCAA2}"/>
          </ac:spMkLst>
        </pc:spChg>
      </pc:sldChg>
      <pc:sldChg chg="addSp modSp mod">
        <pc:chgData name="Yumeng Liu" userId="68412488-d681-43b8-bc07-74ffdbf3e08a" providerId="ADAL" clId="{9BB5DF36-7068-46D5-B522-5573FBD6CF1B}" dt="2025-08-07T10:05:49.727" v="1152" actId="20577"/>
        <pc:sldMkLst>
          <pc:docMk/>
          <pc:sldMk cId="1967121353" sldId="914"/>
        </pc:sldMkLst>
        <pc:spChg chg="mod">
          <ac:chgData name="Yumeng Liu" userId="68412488-d681-43b8-bc07-74ffdbf3e08a" providerId="ADAL" clId="{9BB5DF36-7068-46D5-B522-5573FBD6CF1B}" dt="2025-08-07T10:05:49.727" v="1152" actId="20577"/>
          <ac:spMkLst>
            <pc:docMk/>
            <pc:sldMk cId="1967121353" sldId="914"/>
            <ac:spMk id="6" creationId="{BFC13CC7-57B4-EE9C-0FE0-23B70CDF8B41}"/>
          </ac:spMkLst>
        </pc:spChg>
        <pc:spChg chg="add mod">
          <ac:chgData name="Yumeng Liu" userId="68412488-d681-43b8-bc07-74ffdbf3e08a" providerId="ADAL" clId="{9BB5DF36-7068-46D5-B522-5573FBD6CF1B}" dt="2025-07-31T09:56:36" v="495" actId="20577"/>
          <ac:spMkLst>
            <pc:docMk/>
            <pc:sldMk cId="1967121353" sldId="914"/>
            <ac:spMk id="7" creationId="{393F3612-1C57-5E0A-7956-3D8F24DDAD79}"/>
          </ac:spMkLst>
        </pc:spChg>
      </pc:sldChg>
      <pc:sldChg chg="addSp modSp mod modAnim">
        <pc:chgData name="Yumeng Liu" userId="68412488-d681-43b8-bc07-74ffdbf3e08a" providerId="ADAL" clId="{9BB5DF36-7068-46D5-B522-5573FBD6CF1B}" dt="2025-08-07T15:25:49.353" v="1173"/>
        <pc:sldMkLst>
          <pc:docMk/>
          <pc:sldMk cId="1235419217" sldId="915"/>
        </pc:sldMkLst>
        <pc:spChg chg="mod">
          <ac:chgData name="Yumeng Liu" userId="68412488-d681-43b8-bc07-74ffdbf3e08a" providerId="ADAL" clId="{9BB5DF36-7068-46D5-B522-5573FBD6CF1B}" dt="2025-07-30T15:59:23.874" v="413" actId="20577"/>
          <ac:spMkLst>
            <pc:docMk/>
            <pc:sldMk cId="1235419217" sldId="915"/>
            <ac:spMk id="7" creationId="{A415C14B-D658-6DE0-E4BB-83AFC4A42FBF}"/>
          </ac:spMkLst>
        </pc:spChg>
        <pc:spChg chg="mod">
          <ac:chgData name="Yumeng Liu" userId="68412488-d681-43b8-bc07-74ffdbf3e08a" providerId="ADAL" clId="{9BB5DF36-7068-46D5-B522-5573FBD6CF1B}" dt="2025-08-07T15:23:18.549" v="1159" actId="14100"/>
          <ac:spMkLst>
            <pc:docMk/>
            <pc:sldMk cId="1235419217" sldId="915"/>
            <ac:spMk id="8" creationId="{F34A2297-CD01-3E4E-BD23-81DD9FC1D68E}"/>
          </ac:spMkLst>
        </pc:spChg>
        <pc:spChg chg="add mod">
          <ac:chgData name="Yumeng Liu" userId="68412488-d681-43b8-bc07-74ffdbf3e08a" providerId="ADAL" clId="{9BB5DF36-7068-46D5-B522-5573FBD6CF1B}" dt="2025-07-31T09:56:31.359" v="494" actId="20577"/>
          <ac:spMkLst>
            <pc:docMk/>
            <pc:sldMk cId="1235419217" sldId="915"/>
            <ac:spMk id="10" creationId="{3CC95262-4535-155E-5FC7-60EDFA82ABA8}"/>
          </ac:spMkLst>
        </pc:spChg>
        <pc:spChg chg="add mod">
          <ac:chgData name="Yumeng Liu" userId="68412488-d681-43b8-bc07-74ffdbf3e08a" providerId="ADAL" clId="{9BB5DF36-7068-46D5-B522-5573FBD6CF1B}" dt="2025-08-07T15:24:03.863" v="1168" actId="14100"/>
          <ac:spMkLst>
            <pc:docMk/>
            <pc:sldMk cId="1235419217" sldId="915"/>
            <ac:spMk id="11" creationId="{D39B7F37-F944-538F-D871-F340CD7539F7}"/>
          </ac:spMkLst>
        </pc:spChg>
      </pc:sldChg>
      <pc:sldChg chg="addSp modSp mod">
        <pc:chgData name="Yumeng Liu" userId="68412488-d681-43b8-bc07-74ffdbf3e08a" providerId="ADAL" clId="{9BB5DF36-7068-46D5-B522-5573FBD6CF1B}" dt="2025-08-14T15:34:16.214" v="1721" actId="113"/>
        <pc:sldMkLst>
          <pc:docMk/>
          <pc:sldMk cId="1392984343" sldId="916"/>
        </pc:sldMkLst>
        <pc:spChg chg="add mod">
          <ac:chgData name="Yumeng Liu" userId="68412488-d681-43b8-bc07-74ffdbf3e08a" providerId="ADAL" clId="{9BB5DF36-7068-46D5-B522-5573FBD6CF1B}" dt="2025-07-31T09:57:06.855" v="504" actId="20577"/>
          <ac:spMkLst>
            <pc:docMk/>
            <pc:sldMk cId="1392984343" sldId="916"/>
            <ac:spMk id="2" creationId="{C868DB40-ABFC-B429-F0A7-DB3EF51E4D16}"/>
          </ac:spMkLst>
        </pc:spChg>
        <pc:spChg chg="mod">
          <ac:chgData name="Yumeng Liu" userId="68412488-d681-43b8-bc07-74ffdbf3e08a" providerId="ADAL" clId="{9BB5DF36-7068-46D5-B522-5573FBD6CF1B}" dt="2025-08-14T15:34:16.214" v="1721" actId="113"/>
          <ac:spMkLst>
            <pc:docMk/>
            <pc:sldMk cId="1392984343" sldId="916"/>
            <ac:spMk id="51" creationId="{ADA55B02-DF10-7960-9895-AEDCFC483C83}"/>
          </ac:spMkLst>
        </pc:spChg>
      </pc:sldChg>
      <pc:sldChg chg="addSp modSp mod">
        <pc:chgData name="Yumeng Liu" userId="68412488-d681-43b8-bc07-74ffdbf3e08a" providerId="ADAL" clId="{9BB5DF36-7068-46D5-B522-5573FBD6CF1B}" dt="2025-08-08T00:25:34.231" v="1179" actId="14100"/>
        <pc:sldMkLst>
          <pc:docMk/>
          <pc:sldMk cId="3009327607" sldId="917"/>
        </pc:sldMkLst>
        <pc:spChg chg="add mod">
          <ac:chgData name="Yumeng Liu" userId="68412488-d681-43b8-bc07-74ffdbf3e08a" providerId="ADAL" clId="{9BB5DF36-7068-46D5-B522-5573FBD6CF1B}" dt="2025-07-31T09:56:27.109" v="491" actId="20577"/>
          <ac:spMkLst>
            <pc:docMk/>
            <pc:sldMk cId="3009327607" sldId="917"/>
            <ac:spMk id="7" creationId="{93B7E5A6-05BA-4709-C741-CF7920F4BC60}"/>
          </ac:spMkLst>
        </pc:spChg>
        <pc:spChg chg="mod">
          <ac:chgData name="Yumeng Liu" userId="68412488-d681-43b8-bc07-74ffdbf3e08a" providerId="ADAL" clId="{9BB5DF36-7068-46D5-B522-5573FBD6CF1B}" dt="2025-08-08T00:24:56.791" v="1175" actId="1076"/>
          <ac:spMkLst>
            <pc:docMk/>
            <pc:sldMk cId="3009327607" sldId="917"/>
            <ac:spMk id="99" creationId="{B298FD10-0997-AB38-4EBF-1A4A510415A9}"/>
          </ac:spMkLst>
        </pc:spChg>
        <pc:cxnChg chg="mod">
          <ac:chgData name="Yumeng Liu" userId="68412488-d681-43b8-bc07-74ffdbf3e08a" providerId="ADAL" clId="{9BB5DF36-7068-46D5-B522-5573FBD6CF1B}" dt="2025-08-08T00:25:34.231" v="1179" actId="14100"/>
          <ac:cxnSpMkLst>
            <pc:docMk/>
            <pc:sldMk cId="3009327607" sldId="917"/>
            <ac:cxnSpMk id="64" creationId="{33BE5CA8-EC2A-0258-3C0A-2F171BC6E2CD}"/>
          </ac:cxnSpMkLst>
        </pc:cxnChg>
      </pc:sldChg>
      <pc:sldChg chg="addSp modSp mod">
        <pc:chgData name="Yumeng Liu" userId="68412488-d681-43b8-bc07-74ffdbf3e08a" providerId="ADAL" clId="{9BB5DF36-7068-46D5-B522-5573FBD6CF1B}" dt="2025-08-25T15:09:01.911" v="2097" actId="20577"/>
        <pc:sldMkLst>
          <pc:docMk/>
          <pc:sldMk cId="646885103" sldId="920"/>
        </pc:sldMkLst>
        <pc:spChg chg="mod">
          <ac:chgData name="Yumeng Liu" userId="68412488-d681-43b8-bc07-74ffdbf3e08a" providerId="ADAL" clId="{9BB5DF36-7068-46D5-B522-5573FBD6CF1B}" dt="2025-08-15T09:08:48.403" v="1757" actId="14100"/>
          <ac:spMkLst>
            <pc:docMk/>
            <pc:sldMk cId="646885103" sldId="920"/>
            <ac:spMk id="7" creationId="{5E662844-D04E-D0A1-39DE-6D68050246AD}"/>
          </ac:spMkLst>
        </pc:spChg>
        <pc:spChg chg="add mod">
          <ac:chgData name="Yumeng Liu" userId="68412488-d681-43b8-bc07-74ffdbf3e08a" providerId="ADAL" clId="{9BB5DF36-7068-46D5-B522-5573FBD6CF1B}" dt="2025-07-31T09:56:23.961" v="490" actId="20577"/>
          <ac:spMkLst>
            <pc:docMk/>
            <pc:sldMk cId="646885103" sldId="920"/>
            <ac:spMk id="12" creationId="{2415B02D-858A-A7FC-4EB3-7CA755C79C37}"/>
          </ac:spMkLst>
        </pc:spChg>
        <pc:graphicFrameChg chg="mod">
          <ac:chgData name="Yumeng Liu" userId="68412488-d681-43b8-bc07-74ffdbf3e08a" providerId="ADAL" clId="{9BB5DF36-7068-46D5-B522-5573FBD6CF1B}" dt="2025-08-25T15:09:01.911" v="2097" actId="20577"/>
          <ac:graphicFrameMkLst>
            <pc:docMk/>
            <pc:sldMk cId="646885103" sldId="920"/>
            <ac:graphicFrameMk id="3" creationId="{A1DF746E-CE14-A6E3-8E27-858A51916E35}"/>
          </ac:graphicFrameMkLst>
        </pc:graphicFrameChg>
      </pc:sldChg>
      <pc:sldChg chg="addSp modSp mod">
        <pc:chgData name="Yumeng Liu" userId="68412488-d681-43b8-bc07-74ffdbf3e08a" providerId="ADAL" clId="{9BB5DF36-7068-46D5-B522-5573FBD6CF1B}" dt="2025-08-23T16:18:34.214" v="1928" actId="20577"/>
        <pc:sldMkLst>
          <pc:docMk/>
          <pc:sldMk cId="1463983313" sldId="921"/>
        </pc:sldMkLst>
      </pc:sldChg>
      <pc:sldChg chg="addSp modSp mod modAnim">
        <pc:chgData name="Yumeng Liu" userId="68412488-d681-43b8-bc07-74ffdbf3e08a" providerId="ADAL" clId="{9BB5DF36-7068-46D5-B522-5573FBD6CF1B}" dt="2025-09-02T21:10:18.666" v="2135"/>
        <pc:sldMkLst>
          <pc:docMk/>
          <pc:sldMk cId="688858078" sldId="922"/>
        </pc:sldMkLst>
      </pc:sldChg>
      <pc:sldChg chg="addSp modSp mod">
        <pc:chgData name="Yumeng Liu" userId="68412488-d681-43b8-bc07-74ffdbf3e08a" providerId="ADAL" clId="{9BB5DF36-7068-46D5-B522-5573FBD6CF1B}" dt="2025-08-08T02:19:34.197" v="1189" actId="20577"/>
        <pc:sldMkLst>
          <pc:docMk/>
          <pc:sldMk cId="4175575376" sldId="923"/>
        </pc:sldMkLst>
        <pc:spChg chg="add mod">
          <ac:chgData name="Yumeng Liu" userId="68412488-d681-43b8-bc07-74ffdbf3e08a" providerId="ADAL" clId="{9BB5DF36-7068-46D5-B522-5573FBD6CF1B}" dt="2025-07-31T09:56:05.547" v="478" actId="20577"/>
          <ac:spMkLst>
            <pc:docMk/>
            <pc:sldMk cId="4175575376" sldId="923"/>
            <ac:spMk id="2" creationId="{9FECC941-8401-7C2B-000E-25865F084633}"/>
          </ac:spMkLst>
        </pc:spChg>
        <pc:spChg chg="mod">
          <ac:chgData name="Yumeng Liu" userId="68412488-d681-43b8-bc07-74ffdbf3e08a" providerId="ADAL" clId="{9BB5DF36-7068-46D5-B522-5573FBD6CF1B}" dt="2025-08-08T02:19:34.197" v="1189" actId="20577"/>
          <ac:spMkLst>
            <pc:docMk/>
            <pc:sldMk cId="4175575376" sldId="923"/>
            <ac:spMk id="6" creationId="{E762FD37-1C6E-2F1B-E69F-867B57BF5CE7}"/>
          </ac:spMkLst>
        </pc:spChg>
      </pc:sldChg>
      <pc:sldChg chg="addSp delSp modSp mod modAnim">
        <pc:chgData name="Yumeng Liu" userId="68412488-d681-43b8-bc07-74ffdbf3e08a" providerId="ADAL" clId="{9BB5DF36-7068-46D5-B522-5573FBD6CF1B}" dt="2025-08-23T16:49:50.309" v="1962" actId="688"/>
        <pc:sldMkLst>
          <pc:docMk/>
          <pc:sldMk cId="484274922" sldId="924"/>
        </pc:sldMkLst>
        <pc:spChg chg="add mod">
          <ac:chgData name="Yumeng Liu" userId="68412488-d681-43b8-bc07-74ffdbf3e08a" providerId="ADAL" clId="{9BB5DF36-7068-46D5-B522-5573FBD6CF1B}" dt="2025-07-31T09:56:11.073" v="481" actId="20577"/>
          <ac:spMkLst>
            <pc:docMk/>
            <pc:sldMk cId="484274922" sldId="924"/>
            <ac:spMk id="7" creationId="{E5745283-FB22-08CA-3FAA-0A0722D07135}"/>
          </ac:spMkLst>
        </pc:spChg>
        <pc:picChg chg="mod">
          <ac:chgData name="Yumeng Liu" userId="68412488-d681-43b8-bc07-74ffdbf3e08a" providerId="ADAL" clId="{9BB5DF36-7068-46D5-B522-5573FBD6CF1B}" dt="2025-08-23T16:46:25.223" v="1936" actId="1440"/>
          <ac:picMkLst>
            <pc:docMk/>
            <pc:sldMk cId="484274922" sldId="924"/>
            <ac:picMk id="5" creationId="{22C423BB-E3DA-42B6-59A6-47ED5F64056F}"/>
          </ac:picMkLst>
        </pc:picChg>
        <pc:picChg chg="add mod">
          <ac:chgData name="Yumeng Liu" userId="68412488-d681-43b8-bc07-74ffdbf3e08a" providerId="ADAL" clId="{9BB5DF36-7068-46D5-B522-5573FBD6CF1B}" dt="2025-08-23T16:49:50.309" v="1962" actId="688"/>
          <ac:picMkLst>
            <pc:docMk/>
            <pc:sldMk cId="484274922" sldId="924"/>
            <ac:picMk id="8" creationId="{47DB9C8D-E6F4-9E87-4D7E-6D694C213FA4}"/>
          </ac:picMkLst>
        </pc:picChg>
      </pc:sldChg>
      <pc:sldChg chg="addSp modSp mod">
        <pc:chgData name="Yumeng Liu" userId="68412488-d681-43b8-bc07-74ffdbf3e08a" providerId="ADAL" clId="{9BB5DF36-7068-46D5-B522-5573FBD6CF1B}" dt="2025-08-08T02:59:17.588" v="1194" actId="20577"/>
        <pc:sldMkLst>
          <pc:docMk/>
          <pc:sldMk cId="3954943889" sldId="925"/>
        </pc:sldMkLst>
        <pc:spChg chg="add mod">
          <ac:chgData name="Yumeng Liu" userId="68412488-d681-43b8-bc07-74ffdbf3e08a" providerId="ADAL" clId="{9BB5DF36-7068-46D5-B522-5573FBD6CF1B}" dt="2025-07-31T09:56:00.779" v="475" actId="20577"/>
          <ac:spMkLst>
            <pc:docMk/>
            <pc:sldMk cId="3954943889" sldId="925"/>
            <ac:spMk id="2" creationId="{4031B67C-019E-29C0-084F-74D73CF9110F}"/>
          </ac:spMkLst>
        </pc:spChg>
        <pc:spChg chg="mod">
          <ac:chgData name="Yumeng Liu" userId="68412488-d681-43b8-bc07-74ffdbf3e08a" providerId="ADAL" clId="{9BB5DF36-7068-46D5-B522-5573FBD6CF1B}" dt="2025-08-08T02:59:17.588" v="1194" actId="20577"/>
          <ac:spMkLst>
            <pc:docMk/>
            <pc:sldMk cId="3954943889" sldId="925"/>
            <ac:spMk id="6" creationId="{F46D2BF3-D1A3-C532-D05C-E55D4C3D37B4}"/>
          </ac:spMkLst>
        </pc:spChg>
      </pc:sldChg>
      <pc:sldChg chg="addSp delSp modSp mod">
        <pc:chgData name="Yumeng Liu" userId="68412488-d681-43b8-bc07-74ffdbf3e08a" providerId="ADAL" clId="{9BB5DF36-7068-46D5-B522-5573FBD6CF1B}" dt="2025-08-08T08:55:14.109" v="1507" actId="478"/>
        <pc:sldMkLst>
          <pc:docMk/>
          <pc:sldMk cId="3955377075" sldId="2147047946"/>
        </pc:sldMkLst>
      </pc:sldChg>
      <pc:sldChg chg="addSp modSp mod">
        <pc:chgData name="Yumeng Liu" userId="68412488-d681-43b8-bc07-74ffdbf3e08a" providerId="ADAL" clId="{9BB5DF36-7068-46D5-B522-5573FBD6CF1B}" dt="2025-08-25T12:38:35.981" v="1978" actId="20577"/>
        <pc:sldMkLst>
          <pc:docMk/>
          <pc:sldMk cId="841403572" sldId="2147047947"/>
        </pc:sldMkLst>
        <pc:spChg chg="add mod">
          <ac:chgData name="Yumeng Liu" userId="68412488-d681-43b8-bc07-74ffdbf3e08a" providerId="ADAL" clId="{9BB5DF36-7068-46D5-B522-5573FBD6CF1B}" dt="2025-07-31T09:57:15.340" v="508" actId="20577"/>
          <ac:spMkLst>
            <pc:docMk/>
            <pc:sldMk cId="841403572" sldId="2147047947"/>
            <ac:spMk id="6" creationId="{E62E09CE-6D63-1484-80FA-9E5000B6936D}"/>
          </ac:spMkLst>
        </pc:spChg>
        <pc:spChg chg="add mod">
          <ac:chgData name="Yumeng Liu" userId="68412488-d681-43b8-bc07-74ffdbf3e08a" providerId="ADAL" clId="{9BB5DF36-7068-46D5-B522-5573FBD6CF1B}" dt="2025-08-25T12:38:35.981" v="1978" actId="20577"/>
          <ac:spMkLst>
            <pc:docMk/>
            <pc:sldMk cId="841403572" sldId="2147047947"/>
            <ac:spMk id="7" creationId="{D81F1942-2C2E-1676-BAD0-F74F0E8736F1}"/>
          </ac:spMkLst>
        </pc:spChg>
        <pc:graphicFrameChg chg="mod modGraphic">
          <ac:chgData name="Yumeng Liu" userId="68412488-d681-43b8-bc07-74ffdbf3e08a" providerId="ADAL" clId="{9BB5DF36-7068-46D5-B522-5573FBD6CF1B}" dt="2025-08-25T12:38:15.164" v="1963" actId="20577"/>
          <ac:graphicFrameMkLst>
            <pc:docMk/>
            <pc:sldMk cId="841403572" sldId="2147047947"/>
            <ac:graphicFrameMk id="2" creationId="{4A44131E-E71B-9B36-D270-9DC59B47AEF2}"/>
          </ac:graphicFrameMkLst>
        </pc:graphicFrameChg>
      </pc:sldChg>
      <pc:sldChg chg="addSp delSp modSp new mod">
        <pc:chgData name="Yumeng Liu" userId="68412488-d681-43b8-bc07-74ffdbf3e08a" providerId="ADAL" clId="{9BB5DF36-7068-46D5-B522-5573FBD6CF1B}" dt="2025-08-08T03:24:23.121" v="1388" actId="255"/>
        <pc:sldMkLst>
          <pc:docMk/>
          <pc:sldMk cId="36495610" sldId="2147047948"/>
        </pc:sldMkLst>
        <pc:spChg chg="add mod">
          <ac:chgData name="Yumeng Liu" userId="68412488-d681-43b8-bc07-74ffdbf3e08a" providerId="ADAL" clId="{9BB5DF36-7068-46D5-B522-5573FBD6CF1B}" dt="2025-08-08T03:24:23.121" v="1388" actId="255"/>
          <ac:spMkLst>
            <pc:docMk/>
            <pc:sldMk cId="36495610" sldId="2147047948"/>
            <ac:spMk id="6" creationId="{41161333-8DB7-70C4-F5AC-30AAA1BAB8E4}"/>
          </ac:spMkLst>
        </pc:spChg>
      </pc:sldChg>
      <pc:sldChg chg="addSp modSp new mod">
        <pc:chgData name="Yumeng Liu" userId="68412488-d681-43b8-bc07-74ffdbf3e08a" providerId="ADAL" clId="{9BB5DF36-7068-46D5-B522-5573FBD6CF1B}" dt="2025-08-08T08:59:54.573" v="1591" actId="20577"/>
        <pc:sldMkLst>
          <pc:docMk/>
          <pc:sldMk cId="3295787438" sldId="2147047949"/>
        </pc:sldMkLst>
        <pc:spChg chg="mod">
          <ac:chgData name="Yumeng Liu" userId="68412488-d681-43b8-bc07-74ffdbf3e08a" providerId="ADAL" clId="{9BB5DF36-7068-46D5-B522-5573FBD6CF1B}" dt="2025-08-08T08:48:08.188" v="1405" actId="14100"/>
          <ac:spMkLst>
            <pc:docMk/>
            <pc:sldMk cId="3295787438" sldId="2147047949"/>
            <ac:spMk id="2" creationId="{ADAB4B16-B9E1-BF45-7D2D-7C1C40ABE4D5}"/>
          </ac:spMkLst>
        </pc:spChg>
        <pc:spChg chg="mod">
          <ac:chgData name="Yumeng Liu" userId="68412488-d681-43b8-bc07-74ffdbf3e08a" providerId="ADAL" clId="{9BB5DF36-7068-46D5-B522-5573FBD6CF1B}" dt="2025-08-08T08:59:54.573" v="1591" actId="20577"/>
          <ac:spMkLst>
            <pc:docMk/>
            <pc:sldMk cId="3295787438" sldId="2147047949"/>
            <ac:spMk id="3" creationId="{24555D4B-A18D-69B2-260D-7BFCF6578FFC}"/>
          </ac:spMkLst>
        </pc:spChg>
        <pc:spChg chg="mod">
          <ac:chgData name="Yumeng Liu" userId="68412488-d681-43b8-bc07-74ffdbf3e08a" providerId="ADAL" clId="{9BB5DF36-7068-46D5-B522-5573FBD6CF1B}" dt="2025-08-08T08:54:03.434" v="1502" actId="1076"/>
          <ac:spMkLst>
            <pc:docMk/>
            <pc:sldMk cId="3295787438" sldId="2147047949"/>
            <ac:spMk id="4" creationId="{F8D9F099-C672-6409-CA34-7EDE822AFC34}"/>
          </ac:spMkLst>
        </pc:spChg>
        <pc:spChg chg="add mod">
          <ac:chgData name="Yumeng Liu" userId="68412488-d681-43b8-bc07-74ffdbf3e08a" providerId="ADAL" clId="{9BB5DF36-7068-46D5-B522-5573FBD6CF1B}" dt="2025-08-08T08:55:05.134" v="1506" actId="20577"/>
          <ac:spMkLst>
            <pc:docMk/>
            <pc:sldMk cId="3295787438" sldId="2147047949"/>
            <ac:spMk id="5" creationId="{0EC1D5B8-142C-2331-0130-4E606C5C2E0F}"/>
          </ac:spMkLst>
        </pc:spChg>
      </pc:sldChg>
      <pc:sldMasterChg chg="modSldLayout">
        <pc:chgData name="Yumeng Liu" userId="68412488-d681-43b8-bc07-74ffdbf3e08a" providerId="ADAL" clId="{9BB5DF36-7068-46D5-B522-5573FBD6CF1B}" dt="2025-08-08T03:16:15.883" v="1228" actId="478"/>
        <pc:sldMasterMkLst>
          <pc:docMk/>
          <pc:sldMasterMk cId="4284081897" sldId="2147483660"/>
        </pc:sldMasterMkLst>
        <pc:sldLayoutChg chg="addSp delSp modSp mod">
          <pc:chgData name="Yumeng Liu" userId="68412488-d681-43b8-bc07-74ffdbf3e08a" providerId="ADAL" clId="{9BB5DF36-7068-46D5-B522-5573FBD6CF1B}" dt="2025-08-08T03:16:15.883" v="1228" actId="478"/>
          <pc:sldLayoutMkLst>
            <pc:docMk/>
            <pc:sldMasterMk cId="4284081897" sldId="2147483660"/>
            <pc:sldLayoutMk cId="4188033201" sldId="2147483673"/>
          </pc:sldLayoutMkLst>
          <pc:spChg chg="mod">
            <ac:chgData name="Yumeng Liu" userId="68412488-d681-43b8-bc07-74ffdbf3e08a" providerId="ADAL" clId="{9BB5DF36-7068-46D5-B522-5573FBD6CF1B}" dt="2025-08-08T03:15:17.965" v="1221" actId="1076"/>
            <ac:spMkLst>
              <pc:docMk/>
              <pc:sldMasterMk cId="4284081897" sldId="2147483660"/>
              <pc:sldLayoutMk cId="4188033201" sldId="2147483673"/>
              <ac:spMk id="17" creationId="{5B831036-8FB9-4927-8FB3-E4BEAB216846}"/>
            </ac:spMkLst>
          </pc:spChg>
        </pc:sldLayoutChg>
      </pc:sldMasterChg>
    </pc:docChg>
  </pc:docChgLst>
  <pc:docChgLst>
    <pc:chgData name="Yumeng Liu" userId="68412488-d681-43b8-bc07-74ffdbf3e08a" providerId="ADAL" clId="{A858541F-7DD1-47FE-A865-07501301642E}"/>
    <pc:docChg chg="undo custSel addSld delSld modSld modMainMaster modNotesMaster modHandout">
      <pc:chgData name="Yumeng Liu" userId="68412488-d681-43b8-bc07-74ffdbf3e08a" providerId="ADAL" clId="{A858541F-7DD1-47FE-A865-07501301642E}" dt="2025-09-06T21:49:25.259" v="463" actId="14100"/>
      <pc:docMkLst>
        <pc:docMk/>
      </pc:docMkLst>
      <pc:sldChg chg="modSp mod">
        <pc:chgData name="Yumeng Liu" userId="68412488-d681-43b8-bc07-74ffdbf3e08a" providerId="ADAL" clId="{A858541F-7DD1-47FE-A865-07501301642E}" dt="2025-09-06T21:02:58.097" v="366" actId="208"/>
        <pc:sldMkLst>
          <pc:docMk/>
          <pc:sldMk cId="2221264554" sldId="263"/>
        </pc:sldMkLst>
        <pc:picChg chg="mod">
          <ac:chgData name="Yumeng Liu" userId="68412488-d681-43b8-bc07-74ffdbf3e08a" providerId="ADAL" clId="{A858541F-7DD1-47FE-A865-07501301642E}" dt="2025-09-06T21:01:31.421" v="360" actId="207"/>
          <ac:picMkLst>
            <pc:docMk/>
            <pc:sldMk cId="2221264554" sldId="263"/>
            <ac:picMk id="8" creationId="{0E152E2B-5819-73B1-3BB3-06857C2967F5}"/>
          </ac:picMkLst>
        </pc:picChg>
        <pc:picChg chg="mod">
          <ac:chgData name="Yumeng Liu" userId="68412488-d681-43b8-bc07-74ffdbf3e08a" providerId="ADAL" clId="{A858541F-7DD1-47FE-A865-07501301642E}" dt="2025-09-06T21:01:48.765" v="361" actId="207"/>
          <ac:picMkLst>
            <pc:docMk/>
            <pc:sldMk cId="2221264554" sldId="263"/>
            <ac:picMk id="38" creationId="{6A00F2D9-8FE8-EAA9-E5E7-A4E8BF938504}"/>
          </ac:picMkLst>
        </pc:picChg>
        <pc:picChg chg="mod">
          <ac:chgData name="Yumeng Liu" userId="68412488-d681-43b8-bc07-74ffdbf3e08a" providerId="ADAL" clId="{A858541F-7DD1-47FE-A865-07501301642E}" dt="2025-09-06T21:01:31.421" v="360" actId="207"/>
          <ac:picMkLst>
            <pc:docMk/>
            <pc:sldMk cId="2221264554" sldId="263"/>
            <ac:picMk id="42" creationId="{A39C69B6-E22B-5898-6782-5E0F3FB30F6E}"/>
          </ac:picMkLst>
        </pc:picChg>
        <pc:picChg chg="mod">
          <ac:chgData name="Yumeng Liu" userId="68412488-d681-43b8-bc07-74ffdbf3e08a" providerId="ADAL" clId="{A858541F-7DD1-47FE-A865-07501301642E}" dt="2025-09-06T21:02:58.097" v="366" actId="208"/>
          <ac:picMkLst>
            <pc:docMk/>
            <pc:sldMk cId="2221264554" sldId="263"/>
            <ac:picMk id="43" creationId="{69AD6FFF-E349-0394-9899-CE60A711357B}"/>
          </ac:picMkLst>
        </pc:picChg>
      </pc:sldChg>
      <pc:sldChg chg="modSp mod">
        <pc:chgData name="Yumeng Liu" userId="68412488-d681-43b8-bc07-74ffdbf3e08a" providerId="ADAL" clId="{A858541F-7DD1-47FE-A865-07501301642E}" dt="2025-09-05T12:09:40.729" v="73" actId="1076"/>
        <pc:sldMkLst>
          <pc:docMk/>
          <pc:sldMk cId="3027072354" sldId="265"/>
        </pc:sldMkLst>
        <pc:spChg chg="mod">
          <ac:chgData name="Yumeng Liu" userId="68412488-d681-43b8-bc07-74ffdbf3e08a" providerId="ADAL" clId="{A858541F-7DD1-47FE-A865-07501301642E}" dt="2025-09-05T12:09:40.729" v="73" actId="1076"/>
          <ac:spMkLst>
            <pc:docMk/>
            <pc:sldMk cId="3027072354" sldId="265"/>
            <ac:spMk id="13" creationId="{7D59DF5E-AE97-D2F3-2E67-17E2BDCDBEB6}"/>
          </ac:spMkLst>
        </pc:spChg>
      </pc:sldChg>
      <pc:sldChg chg="modSp mod">
        <pc:chgData name="Yumeng Liu" userId="68412488-d681-43b8-bc07-74ffdbf3e08a" providerId="ADAL" clId="{A858541F-7DD1-47FE-A865-07501301642E}" dt="2025-09-06T21:49:25.259" v="463" actId="14100"/>
        <pc:sldMkLst>
          <pc:docMk/>
          <pc:sldMk cId="2671451742" sldId="266"/>
        </pc:sldMkLst>
        <pc:spChg chg="mod">
          <ac:chgData name="Yumeng Liu" userId="68412488-d681-43b8-bc07-74ffdbf3e08a" providerId="ADAL" clId="{A858541F-7DD1-47FE-A865-07501301642E}" dt="2025-09-06T21:49:25.259" v="463" actId="14100"/>
          <ac:spMkLst>
            <pc:docMk/>
            <pc:sldMk cId="2671451742" sldId="266"/>
            <ac:spMk id="4" creationId="{D374A903-9986-27F8-5D53-4784200856D9}"/>
          </ac:spMkLst>
        </pc:spChg>
        <pc:spChg chg="mod">
          <ac:chgData name="Yumeng Liu" userId="68412488-d681-43b8-bc07-74ffdbf3e08a" providerId="ADAL" clId="{A858541F-7DD1-47FE-A865-07501301642E}" dt="2025-09-06T21:48:49.322" v="459" actId="14100"/>
          <ac:spMkLst>
            <pc:docMk/>
            <pc:sldMk cId="2671451742" sldId="266"/>
            <ac:spMk id="6" creationId="{9A667BB2-174B-EFBC-05A3-EAF992B39029}"/>
          </ac:spMkLst>
        </pc:spChg>
        <pc:picChg chg="mod">
          <ac:chgData name="Yumeng Liu" userId="68412488-d681-43b8-bc07-74ffdbf3e08a" providerId="ADAL" clId="{A858541F-7DD1-47FE-A865-07501301642E}" dt="2025-09-06T21:48:35.919" v="458" actId="1076"/>
          <ac:picMkLst>
            <pc:docMk/>
            <pc:sldMk cId="2671451742" sldId="266"/>
            <ac:picMk id="8" creationId="{132859ED-3288-3A10-BC73-242D2303F44B}"/>
          </ac:picMkLst>
        </pc:picChg>
      </pc:sldChg>
      <pc:sldChg chg="modSp mod">
        <pc:chgData name="Yumeng Liu" userId="68412488-d681-43b8-bc07-74ffdbf3e08a" providerId="ADAL" clId="{A858541F-7DD1-47FE-A865-07501301642E}" dt="2025-09-05T14:07:17.225" v="76" actId="20577"/>
        <pc:sldMkLst>
          <pc:docMk/>
          <pc:sldMk cId="1767697555" sldId="907"/>
        </pc:sldMkLst>
        <pc:spChg chg="mod">
          <ac:chgData name="Yumeng Liu" userId="68412488-d681-43b8-bc07-74ffdbf3e08a" providerId="ADAL" clId="{A858541F-7DD1-47FE-A865-07501301642E}" dt="2025-09-05T12:10:21.434" v="75" actId="1076"/>
          <ac:spMkLst>
            <pc:docMk/>
            <pc:sldMk cId="1767697555" sldId="907"/>
            <ac:spMk id="7" creationId="{CA89A007-FEA3-4663-C5C8-D6F9CABDD685}"/>
          </ac:spMkLst>
        </pc:spChg>
        <pc:graphicFrameChg chg="modGraphic">
          <ac:chgData name="Yumeng Liu" userId="68412488-d681-43b8-bc07-74ffdbf3e08a" providerId="ADAL" clId="{A858541F-7DD1-47FE-A865-07501301642E}" dt="2025-09-05T14:07:17.225" v="76" actId="20577"/>
          <ac:graphicFrameMkLst>
            <pc:docMk/>
            <pc:sldMk cId="1767697555" sldId="907"/>
            <ac:graphicFrameMk id="2" creationId="{C749E19C-0D2F-11A2-4D70-0333CCBAAE94}"/>
          </ac:graphicFrameMkLst>
        </pc:graphicFrameChg>
      </pc:sldChg>
      <pc:sldChg chg="modSp mod">
        <pc:chgData name="Yumeng Liu" userId="68412488-d681-43b8-bc07-74ffdbf3e08a" providerId="ADAL" clId="{A858541F-7DD1-47FE-A865-07501301642E}" dt="2025-09-06T20:31:35.912" v="340" actId="207"/>
        <pc:sldMkLst>
          <pc:docMk/>
          <pc:sldMk cId="1235419217" sldId="915"/>
        </pc:sldMkLst>
        <pc:spChg chg="mod">
          <ac:chgData name="Yumeng Liu" userId="68412488-d681-43b8-bc07-74ffdbf3e08a" providerId="ADAL" clId="{A858541F-7DD1-47FE-A865-07501301642E}" dt="2025-09-06T20:31:35.912" v="340" actId="207"/>
          <ac:spMkLst>
            <pc:docMk/>
            <pc:sldMk cId="1235419217" sldId="915"/>
            <ac:spMk id="7" creationId="{A415C14B-D658-6DE0-E4BB-83AFC4A42FBF}"/>
          </ac:spMkLst>
        </pc:spChg>
      </pc:sldChg>
      <pc:sldChg chg="modSp mod">
        <pc:chgData name="Yumeng Liu" userId="68412488-d681-43b8-bc07-74ffdbf3e08a" providerId="ADAL" clId="{A858541F-7DD1-47FE-A865-07501301642E}" dt="2025-09-06T20:27:39.601" v="339" actId="20577"/>
        <pc:sldMkLst>
          <pc:docMk/>
          <pc:sldMk cId="1392984343" sldId="916"/>
        </pc:sldMkLst>
        <pc:spChg chg="mod">
          <ac:chgData name="Yumeng Liu" userId="68412488-d681-43b8-bc07-74ffdbf3e08a" providerId="ADAL" clId="{A858541F-7DD1-47FE-A865-07501301642E}" dt="2025-09-06T20:27:39.601" v="339" actId="20577"/>
          <ac:spMkLst>
            <pc:docMk/>
            <pc:sldMk cId="1392984343" sldId="916"/>
            <ac:spMk id="7" creationId="{36BE6B2C-55D8-E4E8-3FF3-24AE47EACEF5}"/>
          </ac:spMkLst>
        </pc:spChg>
      </pc:sldChg>
      <pc:sldChg chg="del">
        <pc:chgData name="Yumeng Liu" userId="68412488-d681-43b8-bc07-74ffdbf3e08a" providerId="ADAL" clId="{A858541F-7DD1-47FE-A865-07501301642E}" dt="2025-09-06T18:29:31.411" v="203" actId="47"/>
        <pc:sldMkLst>
          <pc:docMk/>
          <pc:sldMk cId="1463983313" sldId="921"/>
        </pc:sldMkLst>
      </pc:sldChg>
      <pc:sldChg chg="del">
        <pc:chgData name="Yumeng Liu" userId="68412488-d681-43b8-bc07-74ffdbf3e08a" providerId="ADAL" clId="{A858541F-7DD1-47FE-A865-07501301642E}" dt="2025-09-06T18:29:34.349" v="204" actId="47"/>
        <pc:sldMkLst>
          <pc:docMk/>
          <pc:sldMk cId="688858078" sldId="922"/>
        </pc:sldMkLst>
      </pc:sldChg>
      <pc:sldChg chg="modSp mod">
        <pc:chgData name="Yumeng Liu" userId="68412488-d681-43b8-bc07-74ffdbf3e08a" providerId="ADAL" clId="{A858541F-7DD1-47FE-A865-07501301642E}" dt="2025-09-06T18:29:59.003" v="210" actId="20577"/>
        <pc:sldMkLst>
          <pc:docMk/>
          <pc:sldMk cId="4175575376" sldId="923"/>
        </pc:sldMkLst>
        <pc:spChg chg="mod">
          <ac:chgData name="Yumeng Liu" userId="68412488-d681-43b8-bc07-74ffdbf3e08a" providerId="ADAL" clId="{A858541F-7DD1-47FE-A865-07501301642E}" dt="2025-09-06T18:29:59.003" v="210" actId="20577"/>
          <ac:spMkLst>
            <pc:docMk/>
            <pc:sldMk cId="4175575376" sldId="923"/>
            <ac:spMk id="2" creationId="{9FECC941-8401-7C2B-000E-25865F084633}"/>
          </ac:spMkLst>
        </pc:spChg>
      </pc:sldChg>
      <pc:sldChg chg="modSp modAnim">
        <pc:chgData name="Yumeng Liu" userId="68412488-d681-43b8-bc07-74ffdbf3e08a" providerId="ADAL" clId="{A858541F-7DD1-47FE-A865-07501301642E}" dt="2025-09-06T20:41:07.638" v="347"/>
        <pc:sldMkLst>
          <pc:docMk/>
          <pc:sldMk cId="484274922" sldId="924"/>
        </pc:sldMkLst>
        <pc:spChg chg="mod">
          <ac:chgData name="Yumeng Liu" userId="68412488-d681-43b8-bc07-74ffdbf3e08a" providerId="ADAL" clId="{A858541F-7DD1-47FE-A865-07501301642E}" dt="2025-09-06T18:29:45.516" v="206" actId="20577"/>
          <ac:spMkLst>
            <pc:docMk/>
            <pc:sldMk cId="484274922" sldId="924"/>
            <ac:spMk id="7" creationId="{E5745283-FB22-08CA-3FAA-0A0722D07135}"/>
          </ac:spMkLst>
        </pc:spChg>
      </pc:sldChg>
      <pc:sldChg chg="modSp mod">
        <pc:chgData name="Yumeng Liu" userId="68412488-d681-43b8-bc07-74ffdbf3e08a" providerId="ADAL" clId="{A858541F-7DD1-47FE-A865-07501301642E}" dt="2025-09-06T18:30:05.058" v="212" actId="20577"/>
        <pc:sldMkLst>
          <pc:docMk/>
          <pc:sldMk cId="3954943889" sldId="925"/>
        </pc:sldMkLst>
        <pc:spChg chg="mod">
          <ac:chgData name="Yumeng Liu" userId="68412488-d681-43b8-bc07-74ffdbf3e08a" providerId="ADAL" clId="{A858541F-7DD1-47FE-A865-07501301642E}" dt="2025-09-06T18:30:05.058" v="212" actId="20577"/>
          <ac:spMkLst>
            <pc:docMk/>
            <pc:sldMk cId="3954943889" sldId="925"/>
            <ac:spMk id="2" creationId="{4031B67C-019E-29C0-084F-74D73CF9110F}"/>
          </ac:spMkLst>
        </pc:spChg>
      </pc:sldChg>
      <pc:sldChg chg="addSp modSp mod">
        <pc:chgData name="Yumeng Liu" userId="68412488-d681-43b8-bc07-74ffdbf3e08a" providerId="ADAL" clId="{A858541F-7DD1-47FE-A865-07501301642E}" dt="2025-09-06T18:30:32.124" v="217" actId="20577"/>
        <pc:sldMkLst>
          <pc:docMk/>
          <pc:sldMk cId="3955377075" sldId="2147047946"/>
        </pc:sldMkLst>
        <pc:spChg chg="add mod">
          <ac:chgData name="Yumeng Liu" userId="68412488-d681-43b8-bc07-74ffdbf3e08a" providerId="ADAL" clId="{A858541F-7DD1-47FE-A865-07501301642E}" dt="2025-09-06T18:30:32.124" v="217" actId="20577"/>
          <ac:spMkLst>
            <pc:docMk/>
            <pc:sldMk cId="3955377075" sldId="2147047946"/>
            <ac:spMk id="4" creationId="{2036C1B5-AC9C-4915-A4EA-2B503387C96D}"/>
          </ac:spMkLst>
        </pc:spChg>
      </pc:sldChg>
      <pc:sldChg chg="modSp mod">
        <pc:chgData name="Yumeng Liu" userId="68412488-d681-43b8-bc07-74ffdbf3e08a" providerId="ADAL" clId="{A858541F-7DD1-47FE-A865-07501301642E}" dt="2025-09-06T18:30:11.408" v="214" actId="20577"/>
        <pc:sldMkLst>
          <pc:docMk/>
          <pc:sldMk cId="3295787438" sldId="2147047949"/>
        </pc:sldMkLst>
        <pc:spChg chg="mod">
          <ac:chgData name="Yumeng Liu" userId="68412488-d681-43b8-bc07-74ffdbf3e08a" providerId="ADAL" clId="{A858541F-7DD1-47FE-A865-07501301642E}" dt="2025-09-06T18:20:46.549" v="202" actId="27636"/>
          <ac:spMkLst>
            <pc:docMk/>
            <pc:sldMk cId="3295787438" sldId="2147047949"/>
            <ac:spMk id="3" creationId="{24555D4B-A18D-69B2-260D-7BFCF6578FFC}"/>
          </ac:spMkLst>
        </pc:spChg>
        <pc:spChg chg="mod">
          <ac:chgData name="Yumeng Liu" userId="68412488-d681-43b8-bc07-74ffdbf3e08a" providerId="ADAL" clId="{A858541F-7DD1-47FE-A865-07501301642E}" dt="2025-09-06T18:16:27.761" v="174" actId="1076"/>
          <ac:spMkLst>
            <pc:docMk/>
            <pc:sldMk cId="3295787438" sldId="2147047949"/>
            <ac:spMk id="4" creationId="{F8D9F099-C672-6409-CA34-7EDE822AFC34}"/>
          </ac:spMkLst>
        </pc:spChg>
        <pc:spChg chg="mod">
          <ac:chgData name="Yumeng Liu" userId="68412488-d681-43b8-bc07-74ffdbf3e08a" providerId="ADAL" clId="{A858541F-7DD1-47FE-A865-07501301642E}" dt="2025-09-06T18:30:11.408" v="214" actId="20577"/>
          <ac:spMkLst>
            <pc:docMk/>
            <pc:sldMk cId="3295787438" sldId="2147047949"/>
            <ac:spMk id="5" creationId="{0EC1D5B8-142C-2331-0130-4E606C5C2E0F}"/>
          </ac:spMkLst>
        </pc:spChg>
      </pc:sldChg>
      <pc:sldChg chg="addSp delSp modSp add mod modAnim modCm">
        <pc:chgData name="Yumeng Liu" userId="68412488-d681-43b8-bc07-74ffdbf3e08a" providerId="ADAL" clId="{A858541F-7DD1-47FE-A865-07501301642E}" dt="2025-09-06T21:28:36.373" v="451" actId="1076"/>
        <pc:sldMkLst>
          <pc:docMk/>
          <pc:sldMk cId="1986511966" sldId="2147047950"/>
        </pc:sldMkLst>
        <pc:spChg chg="mod">
          <ac:chgData name="Yumeng Liu" userId="68412488-d681-43b8-bc07-74ffdbf3e08a" providerId="ADAL" clId="{A858541F-7DD1-47FE-A865-07501301642E}" dt="2025-09-06T18:29:51.282" v="208" actId="20577"/>
          <ac:spMkLst>
            <pc:docMk/>
            <pc:sldMk cId="1986511966" sldId="2147047950"/>
            <ac:spMk id="2" creationId="{4750E5D7-921B-2E17-F5E3-FF0EB9F9EB0F}"/>
          </ac:spMkLst>
        </pc:spChg>
        <pc:spChg chg="add mod">
          <ac:chgData name="Yumeng Liu" userId="68412488-d681-43b8-bc07-74ffdbf3e08a" providerId="ADAL" clId="{A858541F-7DD1-47FE-A865-07501301642E}" dt="2025-09-06T21:28:36.373" v="451" actId="1076"/>
          <ac:spMkLst>
            <pc:docMk/>
            <pc:sldMk cId="1986511966" sldId="2147047950"/>
            <ac:spMk id="3" creationId="{12E0CB16-E664-A454-9CE5-C60AC60D4A6F}"/>
          </ac:spMkLst>
        </pc:spChg>
        <pc:spChg chg="mod">
          <ac:chgData name="Yumeng Liu" userId="68412488-d681-43b8-bc07-74ffdbf3e08a" providerId="ADAL" clId="{A858541F-7DD1-47FE-A865-07501301642E}" dt="2025-09-05T11:13:21.379" v="60" actId="20577"/>
          <ac:spMkLst>
            <pc:docMk/>
            <pc:sldMk cId="1986511966" sldId="2147047950"/>
            <ac:spMk id="4" creationId="{CB13C514-78DB-032C-E5F6-E2F830E4E6DA}"/>
          </ac:spMkLst>
        </pc:spChg>
        <pc:spChg chg="del mod">
          <ac:chgData name="Yumeng Liu" userId="68412488-d681-43b8-bc07-74ffdbf3e08a" providerId="ADAL" clId="{A858541F-7DD1-47FE-A865-07501301642E}" dt="2025-09-05T15:07:31.693" v="83" actId="478"/>
          <ac:spMkLst>
            <pc:docMk/>
            <pc:sldMk cId="1986511966" sldId="2147047950"/>
            <ac:spMk id="6" creationId="{06D7FF10-FB92-65C7-C00A-2DD4DBE9DB8B}"/>
          </ac:spMkLst>
        </pc:spChg>
        <pc:extLst>
          <p:ext xmlns:p="http://schemas.openxmlformats.org/presentationml/2006/main" uri="{D6D511B9-2390-475A-947B-AFAB55BFBCF1}">
            <pc226:cmChg xmlns:pc226="http://schemas.microsoft.com/office/powerpoint/2022/06/main/command" chg="mod">
              <pc226:chgData name="Yumeng Liu" userId="68412488-d681-43b8-bc07-74ffdbf3e08a" providerId="ADAL" clId="{A858541F-7DD1-47FE-A865-07501301642E}" dt="2025-09-06T18:58:00.760" v="297" actId="20577"/>
              <pc2:cmMkLst xmlns:pc2="http://schemas.microsoft.com/office/powerpoint/2019/9/main/command">
                <pc:docMk/>
                <pc:sldMk cId="1986511966" sldId="2147047950"/>
                <pc2:cmMk id="{7F292482-A3F1-4410-81B5-9D6DF4DE46D4}"/>
              </pc2:cmMkLst>
            </pc226:cmChg>
            <pc226:cmChg xmlns:pc226="http://schemas.microsoft.com/office/powerpoint/2022/06/main/command" chg="mod">
              <pc226:chgData name="Yumeng Liu" userId="68412488-d681-43b8-bc07-74ffdbf3e08a" providerId="ADAL" clId="{A858541F-7DD1-47FE-A865-07501301642E}" dt="2025-09-06T18:29:51.282" v="208" actId="20577"/>
              <pc2:cmMkLst xmlns:pc2="http://schemas.microsoft.com/office/powerpoint/2019/9/main/command">
                <pc:docMk/>
                <pc:sldMk cId="1986511966" sldId="2147047950"/>
                <pc2:cmMk id="{3F408896-4665-483D-A520-FE61C8E206A7}"/>
              </pc2:cmMkLst>
            </pc226:cmChg>
          </p:ext>
        </pc:extLst>
      </pc:sldChg>
      <pc:sldMasterChg chg="modSldLayout">
        <pc:chgData name="Yumeng Liu" userId="68412488-d681-43b8-bc07-74ffdbf3e08a" providerId="ADAL" clId="{A858541F-7DD1-47FE-A865-07501301642E}" dt="2025-09-05T11:01:44.984" v="28" actId="14100"/>
        <pc:sldMasterMkLst>
          <pc:docMk/>
          <pc:sldMasterMk cId="4284081897" sldId="2147483660"/>
        </pc:sldMasterMkLst>
        <pc:sldLayoutChg chg="addSp modSp mod">
          <pc:chgData name="Yumeng Liu" userId="68412488-d681-43b8-bc07-74ffdbf3e08a" providerId="ADAL" clId="{A858541F-7DD1-47FE-A865-07501301642E}" dt="2025-09-05T11:01:44.984" v="28" actId="14100"/>
          <pc:sldLayoutMkLst>
            <pc:docMk/>
            <pc:sldMasterMk cId="4284081897" sldId="2147483660"/>
            <pc:sldLayoutMk cId="1678911576" sldId="2147483678"/>
          </pc:sldLayoutMkLst>
          <pc:spChg chg="add mod">
            <ac:chgData name="Yumeng Liu" userId="68412488-d681-43b8-bc07-74ffdbf3e08a" providerId="ADAL" clId="{A858541F-7DD1-47FE-A865-07501301642E}" dt="2025-09-05T11:01:44.984" v="28" actId="14100"/>
            <ac:spMkLst>
              <pc:docMk/>
              <pc:sldMasterMk cId="4284081897" sldId="2147483660"/>
              <pc:sldLayoutMk cId="1678911576" sldId="2147483678"/>
              <ac:spMk id="2" creationId="{42847B13-716D-E443-DF62-BBD236FE0CDA}"/>
            </ac:spMkLst>
          </pc:spChg>
          <pc:spChg chg="ord">
            <ac:chgData name="Yumeng Liu" userId="68412488-d681-43b8-bc07-74ffdbf3e08a" providerId="ADAL" clId="{A858541F-7DD1-47FE-A865-07501301642E}" dt="2025-09-05T10:59:27.252" v="23" actId="166"/>
            <ac:spMkLst>
              <pc:docMk/>
              <pc:sldMasterMk cId="4284081897" sldId="2147483660"/>
              <pc:sldLayoutMk cId="1678911576" sldId="2147483678"/>
              <ac:spMk id="5" creationId="{01F7CD0D-C5F4-DB43-435D-2E037144707A}"/>
            </ac:spMkLst>
          </pc:spChg>
          <pc:picChg chg="mod">
            <ac:chgData name="Yumeng Liu" userId="68412488-d681-43b8-bc07-74ffdbf3e08a" providerId="ADAL" clId="{A858541F-7DD1-47FE-A865-07501301642E}" dt="2025-09-05T11:01:40.706" v="27" actId="14100"/>
            <ac:picMkLst>
              <pc:docMk/>
              <pc:sldMasterMk cId="4284081897" sldId="2147483660"/>
              <pc:sldLayoutMk cId="1678911576" sldId="2147483678"/>
              <ac:picMk id="4113" creationId="{00000000-0000-0000-0000-000000000000}"/>
            </ac:picMkLst>
          </pc:picChg>
        </pc:sldLayoutChg>
      </pc:sldMasterChg>
    </pc:docChg>
  </pc:docChgLst>
  <pc:docChgLst>
    <pc:chgData name="Yumeng Liu" userId="68412488-d681-43b8-bc07-74ffdbf3e08a" providerId="ADAL" clId="{C77C539D-CB19-4126-9B0C-483A8D264BEB}"/>
    <pc:docChg chg="undo redo custSel addSld delSld modSld addMainMaster delMainMaster modMainMaster">
      <pc:chgData name="Yumeng Liu" userId="68412488-d681-43b8-bc07-74ffdbf3e08a" providerId="ADAL" clId="{C77C539D-CB19-4126-9B0C-483A8D264BEB}" dt="2025-07-28T22:07:42.865" v="28967" actId="207"/>
      <pc:docMkLst>
        <pc:docMk/>
      </pc:docMkLst>
      <pc:sldChg chg="del">
        <pc:chgData name="Yumeng Liu" userId="68412488-d681-43b8-bc07-74ffdbf3e08a" providerId="ADAL" clId="{C77C539D-CB19-4126-9B0C-483A8D264BEB}" dt="2025-07-16T14:15:59.711" v="1" actId="2696"/>
        <pc:sldMkLst>
          <pc:docMk/>
          <pc:sldMk cId="2528562279" sldId="256"/>
        </pc:sldMkLst>
      </pc:sldChg>
      <pc:sldChg chg="addSp delSp modSp new mod">
        <pc:chgData name="Yumeng Liu" userId="68412488-d681-43b8-bc07-74ffdbf3e08a" providerId="ADAL" clId="{C77C539D-CB19-4126-9B0C-483A8D264BEB}" dt="2025-07-28T14:45:16.117" v="28940" actId="27636"/>
        <pc:sldMkLst>
          <pc:docMk/>
          <pc:sldMk cId="1566728498" sldId="257"/>
        </pc:sldMkLst>
        <pc:spChg chg="mod">
          <ac:chgData name="Yumeng Liu" userId="68412488-d681-43b8-bc07-74ffdbf3e08a" providerId="ADAL" clId="{C77C539D-CB19-4126-9B0C-483A8D264BEB}" dt="2025-07-23T13:30:10.260" v="26731" actId="20577"/>
          <ac:spMkLst>
            <pc:docMk/>
            <pc:sldMk cId="1566728498" sldId="257"/>
            <ac:spMk id="2" creationId="{E6521963-8A59-63B6-0EE7-E8443F5A69F6}"/>
          </ac:spMkLst>
        </pc:spChg>
        <pc:spChg chg="mod">
          <ac:chgData name="Yumeng Liu" userId="68412488-d681-43b8-bc07-74ffdbf3e08a" providerId="ADAL" clId="{C77C539D-CB19-4126-9B0C-483A8D264BEB}" dt="2025-07-28T14:45:16.117" v="28940" actId="27636"/>
          <ac:spMkLst>
            <pc:docMk/>
            <pc:sldMk cId="1566728498" sldId="257"/>
            <ac:spMk id="3" creationId="{D4415A2F-AB87-BED1-3927-9D0B724CC5BF}"/>
          </ac:spMkLst>
        </pc:spChg>
        <pc:spChg chg="mod">
          <ac:chgData name="Yumeng Liu" userId="68412488-d681-43b8-bc07-74ffdbf3e08a" providerId="ADAL" clId="{C77C539D-CB19-4126-9B0C-483A8D264BEB}" dt="2025-07-18T07:31:17.537" v="12071" actId="1076"/>
          <ac:spMkLst>
            <pc:docMk/>
            <pc:sldMk cId="1566728498" sldId="257"/>
            <ac:spMk id="4" creationId="{829FDB7C-185E-D1A4-158A-FA81B27B6051}"/>
          </ac:spMkLst>
        </pc:spChg>
        <pc:spChg chg="add mod">
          <ac:chgData name="Yumeng Liu" userId="68412488-d681-43b8-bc07-74ffdbf3e08a" providerId="ADAL" clId="{C77C539D-CB19-4126-9B0C-483A8D264BEB}" dt="2025-07-23T15:21:42.958" v="27270" actId="27636"/>
          <ac:spMkLst>
            <pc:docMk/>
            <pc:sldMk cId="1566728498" sldId="257"/>
            <ac:spMk id="7" creationId="{73AB19CD-AAE0-D6F9-2A10-8B59803E2026}"/>
          </ac:spMkLst>
        </pc:spChg>
      </pc:sldChg>
      <pc:sldChg chg="modSp new mod">
        <pc:chgData name="Yumeng Liu" userId="68412488-d681-43b8-bc07-74ffdbf3e08a" providerId="ADAL" clId="{C77C539D-CB19-4126-9B0C-483A8D264BEB}" dt="2025-07-28T08:47:36.549" v="27514" actId="20577"/>
        <pc:sldMkLst>
          <pc:docMk/>
          <pc:sldMk cId="2311780801" sldId="258"/>
        </pc:sldMkLst>
        <pc:spChg chg="mod">
          <ac:chgData name="Yumeng Liu" userId="68412488-d681-43b8-bc07-74ffdbf3e08a" providerId="ADAL" clId="{C77C539D-CB19-4126-9B0C-483A8D264BEB}" dt="2025-07-24T09:32:26.869" v="27446" actId="1076"/>
          <ac:spMkLst>
            <pc:docMk/>
            <pc:sldMk cId="2311780801" sldId="258"/>
            <ac:spMk id="2" creationId="{1C7A603B-2416-D6B3-243B-68A345F36B26}"/>
          </ac:spMkLst>
        </pc:spChg>
        <pc:spChg chg="mod">
          <ac:chgData name="Yumeng Liu" userId="68412488-d681-43b8-bc07-74ffdbf3e08a" providerId="ADAL" clId="{C77C539D-CB19-4126-9B0C-483A8D264BEB}" dt="2025-07-28T08:47:36.549" v="27514" actId="20577"/>
          <ac:spMkLst>
            <pc:docMk/>
            <pc:sldMk cId="2311780801" sldId="258"/>
            <ac:spMk id="3" creationId="{AE3BF447-7A1F-417B-B876-18F04B7F287B}"/>
          </ac:spMkLst>
        </pc:spChg>
      </pc:sldChg>
      <pc:sldChg chg="modSp new del mod">
        <pc:chgData name="Yumeng Liu" userId="68412488-d681-43b8-bc07-74ffdbf3e08a" providerId="ADAL" clId="{C77C539D-CB19-4126-9B0C-483A8D264BEB}" dt="2025-07-16T15:15:19.234" v="568" actId="47"/>
        <pc:sldMkLst>
          <pc:docMk/>
          <pc:sldMk cId="103175438" sldId="259"/>
        </pc:sldMkLst>
      </pc:sldChg>
      <pc:sldChg chg="addSp delSp modSp new mod modAnim modNotesTx">
        <pc:chgData name="Yumeng Liu" userId="68412488-d681-43b8-bc07-74ffdbf3e08a" providerId="ADAL" clId="{C77C539D-CB19-4126-9B0C-483A8D264BEB}" dt="2025-07-28T13:43:31.226" v="28551" actId="207"/>
        <pc:sldMkLst>
          <pc:docMk/>
          <pc:sldMk cId="142375117" sldId="259"/>
        </pc:sldMkLst>
        <pc:spChg chg="mod">
          <ac:chgData name="Yumeng Liu" userId="68412488-d681-43b8-bc07-74ffdbf3e08a" providerId="ADAL" clId="{C77C539D-CB19-4126-9B0C-483A8D264BEB}" dt="2025-07-28T13:38:34.646" v="28334" actId="1076"/>
          <ac:spMkLst>
            <pc:docMk/>
            <pc:sldMk cId="142375117" sldId="259"/>
            <ac:spMk id="4" creationId="{27879CC0-2524-6CBA-2F07-C0D182BED5A6}"/>
          </ac:spMkLst>
        </pc:spChg>
        <pc:spChg chg="mod">
          <ac:chgData name="Yumeng Liu" userId="68412488-d681-43b8-bc07-74ffdbf3e08a" providerId="ADAL" clId="{C77C539D-CB19-4126-9B0C-483A8D264BEB}" dt="2025-07-23T13:46:16.779" v="26823" actId="165"/>
          <ac:spMkLst>
            <pc:docMk/>
            <pc:sldMk cId="142375117" sldId="259"/>
            <ac:spMk id="30" creationId="{A5A8E487-614C-60E3-43FE-2F3566C9C782}"/>
          </ac:spMkLst>
        </pc:spChg>
        <pc:spChg chg="mod">
          <ac:chgData name="Yumeng Liu" userId="68412488-d681-43b8-bc07-74ffdbf3e08a" providerId="ADAL" clId="{C77C539D-CB19-4126-9B0C-483A8D264BEB}" dt="2025-07-23T13:46:16.779" v="26823" actId="165"/>
          <ac:spMkLst>
            <pc:docMk/>
            <pc:sldMk cId="142375117" sldId="259"/>
            <ac:spMk id="31" creationId="{19264AD7-515B-CCDA-83D6-F75705BBED39}"/>
          </ac:spMkLst>
        </pc:spChg>
        <pc:spChg chg="mod">
          <ac:chgData name="Yumeng Liu" userId="68412488-d681-43b8-bc07-74ffdbf3e08a" providerId="ADAL" clId="{C77C539D-CB19-4126-9B0C-483A8D264BEB}" dt="2025-07-23T13:46:16.779" v="26823" actId="165"/>
          <ac:spMkLst>
            <pc:docMk/>
            <pc:sldMk cId="142375117" sldId="259"/>
            <ac:spMk id="32" creationId="{0C3547B5-878A-8E03-F02D-D703F6623990}"/>
          </ac:spMkLst>
        </pc:spChg>
        <pc:spChg chg="mod">
          <ac:chgData name="Yumeng Liu" userId="68412488-d681-43b8-bc07-74ffdbf3e08a" providerId="ADAL" clId="{C77C539D-CB19-4126-9B0C-483A8D264BEB}" dt="2025-07-23T13:46:16.779" v="26823" actId="165"/>
          <ac:spMkLst>
            <pc:docMk/>
            <pc:sldMk cId="142375117" sldId="259"/>
            <ac:spMk id="33" creationId="{E4BDEC68-9580-C439-3EB5-54A35C5665F2}"/>
          </ac:spMkLst>
        </pc:spChg>
        <pc:spChg chg="mod">
          <ac:chgData name="Yumeng Liu" userId="68412488-d681-43b8-bc07-74ffdbf3e08a" providerId="ADAL" clId="{C77C539D-CB19-4126-9B0C-483A8D264BEB}" dt="2025-07-23T13:46:16.779" v="26823" actId="165"/>
          <ac:spMkLst>
            <pc:docMk/>
            <pc:sldMk cId="142375117" sldId="259"/>
            <ac:spMk id="36" creationId="{0A5353FB-F9B9-C1B1-41F9-A9591240CEA8}"/>
          </ac:spMkLst>
        </pc:spChg>
        <pc:spChg chg="mod">
          <ac:chgData name="Yumeng Liu" userId="68412488-d681-43b8-bc07-74ffdbf3e08a" providerId="ADAL" clId="{C77C539D-CB19-4126-9B0C-483A8D264BEB}" dt="2025-07-23T13:46:16.779" v="26823" actId="165"/>
          <ac:spMkLst>
            <pc:docMk/>
            <pc:sldMk cId="142375117" sldId="259"/>
            <ac:spMk id="41" creationId="{2C9BD8F8-D13D-A053-6D18-376FE58C90CE}"/>
          </ac:spMkLst>
        </pc:spChg>
        <pc:spChg chg="mod">
          <ac:chgData name="Yumeng Liu" userId="68412488-d681-43b8-bc07-74ffdbf3e08a" providerId="ADAL" clId="{C77C539D-CB19-4126-9B0C-483A8D264BEB}" dt="2025-07-23T13:46:16.779" v="26823" actId="165"/>
          <ac:spMkLst>
            <pc:docMk/>
            <pc:sldMk cId="142375117" sldId="259"/>
            <ac:spMk id="47" creationId="{21BC39C9-B315-C0F3-FD98-1C73ECD5F88E}"/>
          </ac:spMkLst>
        </pc:spChg>
        <pc:spChg chg="mod">
          <ac:chgData name="Yumeng Liu" userId="68412488-d681-43b8-bc07-74ffdbf3e08a" providerId="ADAL" clId="{C77C539D-CB19-4126-9B0C-483A8D264BEB}" dt="2025-07-16T16:18:29.837" v="1639" actId="1076"/>
          <ac:spMkLst>
            <pc:docMk/>
            <pc:sldMk cId="142375117" sldId="259"/>
            <ac:spMk id="53" creationId="{07F3D4F7-DAFE-703F-EAB4-09DF560F498C}"/>
          </ac:spMkLst>
        </pc:spChg>
        <pc:spChg chg="mod">
          <ac:chgData name="Yumeng Liu" userId="68412488-d681-43b8-bc07-74ffdbf3e08a" providerId="ADAL" clId="{C77C539D-CB19-4126-9B0C-483A8D264BEB}" dt="2025-07-16T16:18:29.837" v="1639" actId="1076"/>
          <ac:spMkLst>
            <pc:docMk/>
            <pc:sldMk cId="142375117" sldId="259"/>
            <ac:spMk id="73" creationId="{0F8FD383-6AE4-753C-143E-05A1398B8CC5}"/>
          </ac:spMkLst>
        </pc:spChg>
        <pc:spChg chg="mod">
          <ac:chgData name="Yumeng Liu" userId="68412488-d681-43b8-bc07-74ffdbf3e08a" providerId="ADAL" clId="{C77C539D-CB19-4126-9B0C-483A8D264BEB}" dt="2025-07-16T16:18:29.837" v="1639" actId="1076"/>
          <ac:spMkLst>
            <pc:docMk/>
            <pc:sldMk cId="142375117" sldId="259"/>
            <ac:spMk id="79" creationId="{6CADF36F-ED69-2AE0-626B-7A1C7B2A1999}"/>
          </ac:spMkLst>
        </pc:spChg>
        <pc:spChg chg="add mod topLvl">
          <ac:chgData name="Yumeng Liu" userId="68412488-d681-43b8-bc07-74ffdbf3e08a" providerId="ADAL" clId="{C77C539D-CB19-4126-9B0C-483A8D264BEB}" dt="2025-07-23T13:46:11.388" v="26822" actId="165"/>
          <ac:spMkLst>
            <pc:docMk/>
            <pc:sldMk cId="142375117" sldId="259"/>
            <ac:spMk id="92" creationId="{CBD8474E-5698-1DA9-497D-398ABE1F9C46}"/>
          </ac:spMkLst>
        </pc:spChg>
        <pc:spChg chg="add mod">
          <ac:chgData name="Yumeng Liu" userId="68412488-d681-43b8-bc07-74ffdbf3e08a" providerId="ADAL" clId="{C77C539D-CB19-4126-9B0C-483A8D264BEB}" dt="2025-07-16T16:18:34.857" v="1641" actId="1076"/>
          <ac:spMkLst>
            <pc:docMk/>
            <pc:sldMk cId="142375117" sldId="259"/>
            <ac:spMk id="108" creationId="{B6B3EAE4-761C-D7BD-A021-CC0567E24B05}"/>
          </ac:spMkLst>
        </pc:spChg>
        <pc:spChg chg="add mod">
          <ac:chgData name="Yumeng Liu" userId="68412488-d681-43b8-bc07-74ffdbf3e08a" providerId="ADAL" clId="{C77C539D-CB19-4126-9B0C-483A8D264BEB}" dt="2025-07-16T15:46:24.735" v="964" actId="255"/>
          <ac:spMkLst>
            <pc:docMk/>
            <pc:sldMk cId="142375117" sldId="259"/>
            <ac:spMk id="110" creationId="{B5DD38A6-FD65-CEB0-8F04-460BE8385E71}"/>
          </ac:spMkLst>
        </pc:spChg>
        <pc:spChg chg="add mod">
          <ac:chgData name="Yumeng Liu" userId="68412488-d681-43b8-bc07-74ffdbf3e08a" providerId="ADAL" clId="{C77C539D-CB19-4126-9B0C-483A8D264BEB}" dt="2025-07-16T16:18:32.278" v="1640" actId="1076"/>
          <ac:spMkLst>
            <pc:docMk/>
            <pc:sldMk cId="142375117" sldId="259"/>
            <ac:spMk id="111" creationId="{E63D0E7E-CD44-66A7-3E5F-0246DB896D91}"/>
          </ac:spMkLst>
        </pc:spChg>
        <pc:spChg chg="add mod">
          <ac:chgData name="Yumeng Liu" userId="68412488-d681-43b8-bc07-74ffdbf3e08a" providerId="ADAL" clId="{C77C539D-CB19-4126-9B0C-483A8D264BEB}" dt="2025-07-23T13:47:16.775" v="26829" actId="1076"/>
          <ac:spMkLst>
            <pc:docMk/>
            <pc:sldMk cId="142375117" sldId="259"/>
            <ac:spMk id="113" creationId="{2139DD91-E95C-5C45-3D52-20E031A9EF7D}"/>
          </ac:spMkLst>
        </pc:spChg>
        <pc:grpChg chg="mod topLvl">
          <ac:chgData name="Yumeng Liu" userId="68412488-d681-43b8-bc07-74ffdbf3e08a" providerId="ADAL" clId="{C77C539D-CB19-4126-9B0C-483A8D264BEB}" dt="2025-07-16T16:18:29.837" v="1639" actId="1076"/>
          <ac:grpSpMkLst>
            <pc:docMk/>
            <pc:sldMk cId="142375117" sldId="259"/>
            <ac:grpSpMk id="51" creationId="{B02C5A26-D897-97BA-53D0-5A8C26155D4F}"/>
          </ac:grpSpMkLst>
        </pc:grpChg>
        <pc:grpChg chg="mod">
          <ac:chgData name="Yumeng Liu" userId="68412488-d681-43b8-bc07-74ffdbf3e08a" providerId="ADAL" clId="{C77C539D-CB19-4126-9B0C-483A8D264BEB}" dt="2025-07-16T16:18:29.837" v="1639" actId="1076"/>
          <ac:grpSpMkLst>
            <pc:docMk/>
            <pc:sldMk cId="142375117" sldId="259"/>
            <ac:grpSpMk id="54" creationId="{CEBF5F54-53EA-CF9A-6A65-8104D0559119}"/>
          </ac:grpSpMkLst>
        </pc:grpChg>
        <pc:grpChg chg="mod">
          <ac:chgData name="Yumeng Liu" userId="68412488-d681-43b8-bc07-74ffdbf3e08a" providerId="ADAL" clId="{C77C539D-CB19-4126-9B0C-483A8D264BEB}" dt="2025-07-16T16:18:29.837" v="1639" actId="1076"/>
          <ac:grpSpMkLst>
            <pc:docMk/>
            <pc:sldMk cId="142375117" sldId="259"/>
            <ac:grpSpMk id="56" creationId="{0FCEBB8F-D40D-75D8-6DD8-F773319C3468}"/>
          </ac:grpSpMkLst>
        </pc:grpChg>
        <pc:grpChg chg="mod">
          <ac:chgData name="Yumeng Liu" userId="68412488-d681-43b8-bc07-74ffdbf3e08a" providerId="ADAL" clId="{C77C539D-CB19-4126-9B0C-483A8D264BEB}" dt="2025-07-16T16:18:29.837" v="1639" actId="1076"/>
          <ac:grpSpMkLst>
            <pc:docMk/>
            <pc:sldMk cId="142375117" sldId="259"/>
            <ac:grpSpMk id="64" creationId="{73BBC5FD-04EA-8220-3D64-1CBF6C4F5E5C}"/>
          </ac:grpSpMkLst>
        </pc:grpChg>
        <pc:graphicFrameChg chg="add mod modGraphic">
          <ac:chgData name="Yumeng Liu" userId="68412488-d681-43b8-bc07-74ffdbf3e08a" providerId="ADAL" clId="{C77C539D-CB19-4126-9B0C-483A8D264BEB}" dt="2025-07-28T13:43:31.226" v="28551" actId="207"/>
          <ac:graphicFrameMkLst>
            <pc:docMk/>
            <pc:sldMk cId="142375117" sldId="259"/>
            <ac:graphicFrameMk id="2" creationId="{D02A1B26-47F3-78C5-E7BF-F6CFAC077D71}"/>
          </ac:graphicFrameMkLst>
        </pc:graphicFrameChg>
        <pc:picChg chg="mod">
          <ac:chgData name="Yumeng Liu" userId="68412488-d681-43b8-bc07-74ffdbf3e08a" providerId="ADAL" clId="{C77C539D-CB19-4126-9B0C-483A8D264BEB}" dt="2025-07-23T13:46:16.779" v="26823" actId="165"/>
          <ac:picMkLst>
            <pc:docMk/>
            <pc:sldMk cId="142375117" sldId="259"/>
            <ac:picMk id="17" creationId="{8FDD3454-FE8B-6DFF-DF1C-17D4A588862A}"/>
          </ac:picMkLst>
        </pc:picChg>
        <pc:picChg chg="mod">
          <ac:chgData name="Yumeng Liu" userId="68412488-d681-43b8-bc07-74ffdbf3e08a" providerId="ADAL" clId="{C77C539D-CB19-4126-9B0C-483A8D264BEB}" dt="2025-07-23T13:46:16.779" v="26823" actId="165"/>
          <ac:picMkLst>
            <pc:docMk/>
            <pc:sldMk cId="142375117" sldId="259"/>
            <ac:picMk id="18" creationId="{89BEDF5E-B939-48B0-B79E-B9BBFCCDFB0F}"/>
          </ac:picMkLst>
        </pc:picChg>
        <pc:picChg chg="mod">
          <ac:chgData name="Yumeng Liu" userId="68412488-d681-43b8-bc07-74ffdbf3e08a" providerId="ADAL" clId="{C77C539D-CB19-4126-9B0C-483A8D264BEB}" dt="2025-07-23T13:46:16.779" v="26823" actId="165"/>
          <ac:picMkLst>
            <pc:docMk/>
            <pc:sldMk cId="142375117" sldId="259"/>
            <ac:picMk id="20" creationId="{3FA56532-04B0-C124-E92F-9CAC64CFC23E}"/>
          </ac:picMkLst>
        </pc:picChg>
        <pc:picChg chg="mod">
          <ac:chgData name="Yumeng Liu" userId="68412488-d681-43b8-bc07-74ffdbf3e08a" providerId="ADAL" clId="{C77C539D-CB19-4126-9B0C-483A8D264BEB}" dt="2025-07-16T16:18:29.837" v="1639" actId="1076"/>
          <ac:picMkLst>
            <pc:docMk/>
            <pc:sldMk cId="142375117" sldId="259"/>
            <ac:picMk id="58" creationId="{84D6C114-8BC1-0E7D-B979-224D4A2E8E54}"/>
          </ac:picMkLst>
        </pc:picChg>
        <pc:picChg chg="mod">
          <ac:chgData name="Yumeng Liu" userId="68412488-d681-43b8-bc07-74ffdbf3e08a" providerId="ADAL" clId="{C77C539D-CB19-4126-9B0C-483A8D264BEB}" dt="2025-07-16T16:18:29.837" v="1639" actId="1076"/>
          <ac:picMkLst>
            <pc:docMk/>
            <pc:sldMk cId="142375117" sldId="259"/>
            <ac:picMk id="63" creationId="{8E667FE8-1042-B167-39B7-FFC5B37BDF00}"/>
          </ac:picMkLst>
        </pc:picChg>
        <pc:picChg chg="add mod">
          <ac:chgData name="Yumeng Liu" userId="68412488-d681-43b8-bc07-74ffdbf3e08a" providerId="ADAL" clId="{C77C539D-CB19-4126-9B0C-483A8D264BEB}" dt="2025-07-16T16:18:39.462" v="1643" actId="1076"/>
          <ac:picMkLst>
            <pc:docMk/>
            <pc:sldMk cId="142375117" sldId="259"/>
            <ac:picMk id="93" creationId="{7CEAA7C0-1CE6-CF5E-3772-EFEFC652A670}"/>
          </ac:picMkLst>
        </pc:picChg>
        <pc:cxnChg chg="mod">
          <ac:chgData name="Yumeng Liu" userId="68412488-d681-43b8-bc07-74ffdbf3e08a" providerId="ADAL" clId="{C77C539D-CB19-4126-9B0C-483A8D264BEB}" dt="2025-07-16T15:32:59.974" v="730" actId="14100"/>
          <ac:cxnSpMkLst>
            <pc:docMk/>
            <pc:sldMk cId="142375117" sldId="259"/>
            <ac:cxnSpMk id="66" creationId="{715B4397-CFB7-E199-00E4-9849FD4A8EEE}"/>
          </ac:cxnSpMkLst>
        </pc:cxnChg>
        <pc:cxnChg chg="mod">
          <ac:chgData name="Yumeng Liu" userId="68412488-d681-43b8-bc07-74ffdbf3e08a" providerId="ADAL" clId="{C77C539D-CB19-4126-9B0C-483A8D264BEB}" dt="2025-07-16T16:18:29.837" v="1639" actId="1076"/>
          <ac:cxnSpMkLst>
            <pc:docMk/>
            <pc:sldMk cId="142375117" sldId="259"/>
            <ac:cxnSpMk id="67" creationId="{1A3872A6-AA39-D012-0A2D-3F7C42738D6B}"/>
          </ac:cxnSpMkLst>
        </pc:cxnChg>
        <pc:cxnChg chg="add mod">
          <ac:chgData name="Yumeng Liu" userId="68412488-d681-43b8-bc07-74ffdbf3e08a" providerId="ADAL" clId="{C77C539D-CB19-4126-9B0C-483A8D264BEB}" dt="2025-07-16T15:28:28.634" v="705" actId="164"/>
          <ac:cxnSpMkLst>
            <pc:docMk/>
            <pc:sldMk cId="142375117" sldId="259"/>
            <ac:cxnSpMk id="91" creationId="{2EB8A35C-EA0F-7895-F4F5-860DA36E9062}"/>
          </ac:cxnSpMkLst>
        </pc:cxnChg>
      </pc:sldChg>
      <pc:sldChg chg="new del">
        <pc:chgData name="Yumeng Liu" userId="68412488-d681-43b8-bc07-74ffdbf3e08a" providerId="ADAL" clId="{C77C539D-CB19-4126-9B0C-483A8D264BEB}" dt="2025-07-16T15:03:29.444" v="481" actId="680"/>
        <pc:sldMkLst>
          <pc:docMk/>
          <pc:sldMk cId="707163041" sldId="259"/>
        </pc:sldMkLst>
      </pc:sldChg>
      <pc:sldChg chg="addSp delSp modSp add mod modAnim">
        <pc:chgData name="Yumeng Liu" userId="68412488-d681-43b8-bc07-74ffdbf3e08a" providerId="ADAL" clId="{C77C539D-CB19-4126-9B0C-483A8D264BEB}" dt="2025-07-28T13:43:42.898" v="28552" actId="207"/>
        <pc:sldMkLst>
          <pc:docMk/>
          <pc:sldMk cId="397362337" sldId="260"/>
        </pc:sldMkLst>
        <pc:spChg chg="mod">
          <ac:chgData name="Yumeng Liu" userId="68412488-d681-43b8-bc07-74ffdbf3e08a" providerId="ADAL" clId="{C77C539D-CB19-4126-9B0C-483A8D264BEB}" dt="2025-07-28T13:42:43.883" v="28550" actId="1076"/>
          <ac:spMkLst>
            <pc:docMk/>
            <pc:sldMk cId="397362337" sldId="260"/>
            <ac:spMk id="4" creationId="{63D9A12F-A983-C4CD-7837-A7F9793E8A28}"/>
          </ac:spMkLst>
        </pc:spChg>
        <pc:spChg chg="mod">
          <ac:chgData name="Yumeng Liu" userId="68412488-d681-43b8-bc07-74ffdbf3e08a" providerId="ADAL" clId="{C77C539D-CB19-4126-9B0C-483A8D264BEB}" dt="2025-07-17T10:39:19.984" v="5418" actId="1076"/>
          <ac:spMkLst>
            <pc:docMk/>
            <pc:sldMk cId="397362337" sldId="260"/>
            <ac:spMk id="30" creationId="{0627F1D6-2373-2F45-B56A-4118F00CF737}"/>
          </ac:spMkLst>
        </pc:spChg>
        <pc:spChg chg="mod">
          <ac:chgData name="Yumeng Liu" userId="68412488-d681-43b8-bc07-74ffdbf3e08a" providerId="ADAL" clId="{C77C539D-CB19-4126-9B0C-483A8D264BEB}" dt="2025-07-17T10:39:19.984" v="5418" actId="1076"/>
          <ac:spMkLst>
            <pc:docMk/>
            <pc:sldMk cId="397362337" sldId="260"/>
            <ac:spMk id="31" creationId="{BFB6A634-A4C8-27C7-5253-01A003004485}"/>
          </ac:spMkLst>
        </pc:spChg>
        <pc:spChg chg="mod">
          <ac:chgData name="Yumeng Liu" userId="68412488-d681-43b8-bc07-74ffdbf3e08a" providerId="ADAL" clId="{C77C539D-CB19-4126-9B0C-483A8D264BEB}" dt="2025-07-17T10:39:19.984" v="5418" actId="1076"/>
          <ac:spMkLst>
            <pc:docMk/>
            <pc:sldMk cId="397362337" sldId="260"/>
            <ac:spMk id="32" creationId="{3D6B3987-6B29-6DBE-9788-AFB390A236DE}"/>
          </ac:spMkLst>
        </pc:spChg>
        <pc:spChg chg="mod">
          <ac:chgData name="Yumeng Liu" userId="68412488-d681-43b8-bc07-74ffdbf3e08a" providerId="ADAL" clId="{C77C539D-CB19-4126-9B0C-483A8D264BEB}" dt="2025-07-17T10:39:19.984" v="5418" actId="1076"/>
          <ac:spMkLst>
            <pc:docMk/>
            <pc:sldMk cId="397362337" sldId="260"/>
            <ac:spMk id="33" creationId="{9E0659D4-8706-79D1-15DE-2D5F0FFCA872}"/>
          </ac:spMkLst>
        </pc:spChg>
        <pc:spChg chg="mod">
          <ac:chgData name="Yumeng Liu" userId="68412488-d681-43b8-bc07-74ffdbf3e08a" providerId="ADAL" clId="{C77C539D-CB19-4126-9B0C-483A8D264BEB}" dt="2025-07-17T10:39:19.984" v="5418" actId="1076"/>
          <ac:spMkLst>
            <pc:docMk/>
            <pc:sldMk cId="397362337" sldId="260"/>
            <ac:spMk id="36" creationId="{CDD8E446-A135-EC3D-EA24-74D8A28BB9C5}"/>
          </ac:spMkLst>
        </pc:spChg>
        <pc:spChg chg="mod">
          <ac:chgData name="Yumeng Liu" userId="68412488-d681-43b8-bc07-74ffdbf3e08a" providerId="ADAL" clId="{C77C539D-CB19-4126-9B0C-483A8D264BEB}" dt="2025-07-17T10:39:19.984" v="5418" actId="1076"/>
          <ac:spMkLst>
            <pc:docMk/>
            <pc:sldMk cId="397362337" sldId="260"/>
            <ac:spMk id="41" creationId="{B86D1BE5-234B-85B8-A66C-A715DD854B2F}"/>
          </ac:spMkLst>
        </pc:spChg>
        <pc:spChg chg="mod">
          <ac:chgData name="Yumeng Liu" userId="68412488-d681-43b8-bc07-74ffdbf3e08a" providerId="ADAL" clId="{C77C539D-CB19-4126-9B0C-483A8D264BEB}" dt="2025-07-17T10:39:19.984" v="5418" actId="1076"/>
          <ac:spMkLst>
            <pc:docMk/>
            <pc:sldMk cId="397362337" sldId="260"/>
            <ac:spMk id="47" creationId="{1D9E4B94-7458-7EDD-86DE-7C468D4C85CF}"/>
          </ac:spMkLst>
        </pc:spChg>
        <pc:spChg chg="mod">
          <ac:chgData name="Yumeng Liu" userId="68412488-d681-43b8-bc07-74ffdbf3e08a" providerId="ADAL" clId="{C77C539D-CB19-4126-9B0C-483A8D264BEB}" dt="2025-07-17T10:39:19.984" v="5418" actId="1076"/>
          <ac:spMkLst>
            <pc:docMk/>
            <pc:sldMk cId="397362337" sldId="260"/>
            <ac:spMk id="92" creationId="{E37756F7-3B6D-7D31-F18E-1AB876254BBB}"/>
          </ac:spMkLst>
        </pc:spChg>
        <pc:spChg chg="mod">
          <ac:chgData name="Yumeng Liu" userId="68412488-d681-43b8-bc07-74ffdbf3e08a" providerId="ADAL" clId="{C77C539D-CB19-4126-9B0C-483A8D264BEB}" dt="2025-07-16T17:33:26.651" v="3224" actId="1076"/>
          <ac:spMkLst>
            <pc:docMk/>
            <pc:sldMk cId="397362337" sldId="260"/>
            <ac:spMk id="108" creationId="{F9622525-7631-F0EA-536B-DCB1943463A3}"/>
          </ac:spMkLst>
        </pc:spChg>
        <pc:spChg chg="mod">
          <ac:chgData name="Yumeng Liu" userId="68412488-d681-43b8-bc07-74ffdbf3e08a" providerId="ADAL" clId="{C77C539D-CB19-4126-9B0C-483A8D264BEB}" dt="2025-07-28T13:42:25.126" v="28548" actId="20577"/>
          <ac:spMkLst>
            <pc:docMk/>
            <pc:sldMk cId="397362337" sldId="260"/>
            <ac:spMk id="113" creationId="{4A562D41-74B6-4196-9B4E-1AA062568A03}"/>
          </ac:spMkLst>
        </pc:spChg>
        <pc:graphicFrameChg chg="add mod modGraphic">
          <ac:chgData name="Yumeng Liu" userId="68412488-d681-43b8-bc07-74ffdbf3e08a" providerId="ADAL" clId="{C77C539D-CB19-4126-9B0C-483A8D264BEB}" dt="2025-07-28T13:43:42.898" v="28552" actId="207"/>
          <ac:graphicFrameMkLst>
            <pc:docMk/>
            <pc:sldMk cId="397362337" sldId="260"/>
            <ac:graphicFrameMk id="2" creationId="{30F5997F-37D1-4674-A4BE-4DCA2FC5332B}"/>
          </ac:graphicFrameMkLst>
        </pc:graphicFrameChg>
        <pc:picChg chg="mod">
          <ac:chgData name="Yumeng Liu" userId="68412488-d681-43b8-bc07-74ffdbf3e08a" providerId="ADAL" clId="{C77C539D-CB19-4126-9B0C-483A8D264BEB}" dt="2025-07-17T10:39:19.984" v="5418" actId="1076"/>
          <ac:picMkLst>
            <pc:docMk/>
            <pc:sldMk cId="397362337" sldId="260"/>
            <ac:picMk id="17" creationId="{C2E2AB11-7280-61F6-0FDF-F7F6607559C2}"/>
          </ac:picMkLst>
        </pc:picChg>
        <pc:picChg chg="mod">
          <ac:chgData name="Yumeng Liu" userId="68412488-d681-43b8-bc07-74ffdbf3e08a" providerId="ADAL" clId="{C77C539D-CB19-4126-9B0C-483A8D264BEB}" dt="2025-07-17T10:39:19.984" v="5418" actId="1076"/>
          <ac:picMkLst>
            <pc:docMk/>
            <pc:sldMk cId="397362337" sldId="260"/>
            <ac:picMk id="93" creationId="{3F560009-7D57-3E27-CDDC-3A118B7E4816}"/>
          </ac:picMkLst>
        </pc:picChg>
      </pc:sldChg>
      <pc:sldChg chg="addSp delSp modSp new mod modAnim modCm">
        <pc:chgData name="Yumeng Liu" userId="68412488-d681-43b8-bc07-74ffdbf3e08a" providerId="ADAL" clId="{C77C539D-CB19-4126-9B0C-483A8D264BEB}" dt="2025-07-28T14:14:43.007" v="28935" actId="20577"/>
        <pc:sldMkLst>
          <pc:docMk/>
          <pc:sldMk cId="568525870" sldId="261"/>
        </pc:sldMkLst>
        <pc:spChg chg="mod">
          <ac:chgData name="Yumeng Liu" userId="68412488-d681-43b8-bc07-74ffdbf3e08a" providerId="ADAL" clId="{C77C539D-CB19-4126-9B0C-483A8D264BEB}" dt="2025-07-28T13:44:06.680" v="28553" actId="1076"/>
          <ac:spMkLst>
            <pc:docMk/>
            <pc:sldMk cId="568525870" sldId="261"/>
            <ac:spMk id="4" creationId="{E12441B3-7419-2A73-1723-7DB96FF33CB9}"/>
          </ac:spMkLst>
        </pc:spChg>
        <pc:spChg chg="add mod">
          <ac:chgData name="Yumeng Liu" userId="68412488-d681-43b8-bc07-74ffdbf3e08a" providerId="ADAL" clId="{C77C539D-CB19-4126-9B0C-483A8D264BEB}" dt="2025-07-21T12:57:12.357" v="17795" actId="20577"/>
          <ac:spMkLst>
            <pc:docMk/>
            <pc:sldMk cId="568525870" sldId="261"/>
            <ac:spMk id="5" creationId="{2EE7F663-FA8B-5614-01EB-486AC4EE04C2}"/>
          </ac:spMkLst>
        </pc:spChg>
        <pc:spChg chg="add mod">
          <ac:chgData name="Yumeng Liu" userId="68412488-d681-43b8-bc07-74ffdbf3e08a" providerId="ADAL" clId="{C77C539D-CB19-4126-9B0C-483A8D264BEB}" dt="2025-07-24T12:18:07.683" v="27499" actId="255"/>
          <ac:spMkLst>
            <pc:docMk/>
            <pc:sldMk cId="568525870" sldId="261"/>
            <ac:spMk id="6" creationId="{5F137C28-A7A6-0E1E-7CA7-DF61067862D2}"/>
          </ac:spMkLst>
        </pc:spChg>
        <pc:graphicFrameChg chg="add mod modGraphic">
          <ac:chgData name="Yumeng Liu" userId="68412488-d681-43b8-bc07-74ffdbf3e08a" providerId="ADAL" clId="{C77C539D-CB19-4126-9B0C-483A8D264BEB}" dt="2025-07-28T14:14:43.007" v="28935" actId="20577"/>
          <ac:graphicFrameMkLst>
            <pc:docMk/>
            <pc:sldMk cId="568525870" sldId="261"/>
            <ac:graphicFrameMk id="2" creationId="{E0F45D4D-9026-08DE-C7F4-D262019F53A9}"/>
          </ac:graphicFrameMkLst>
        </pc:graphicFrameChg>
        <pc:extLst>
          <p:ext xmlns:p="http://schemas.openxmlformats.org/presentationml/2006/main" uri="{D6D511B9-2390-475A-947B-AFAB55BFBCF1}">
            <pc226:cmChg xmlns:pc226="http://schemas.microsoft.com/office/powerpoint/2022/06/main/command" chg="mod">
              <pc226:chgData name="Yumeng Liu" userId="68412488-d681-43b8-bc07-74ffdbf3e08a" providerId="ADAL" clId="{C77C539D-CB19-4126-9B0C-483A8D264BEB}" dt="2025-07-21T10:41:56.431" v="17184" actId="20577"/>
              <pc2:cmMkLst xmlns:pc2="http://schemas.microsoft.com/office/powerpoint/2019/9/main/command">
                <pc:docMk/>
                <pc:sldMk cId="568525870" sldId="261"/>
                <pc2:cmMk id="{96A8AFC6-5351-455E-8971-34EA76B137CA}"/>
              </pc2:cmMkLst>
            </pc226:cmChg>
            <pc226:cmChg xmlns:pc226="http://schemas.microsoft.com/office/powerpoint/2022/06/main/command" chg="mod">
              <pc226:chgData name="Yumeng Liu" userId="68412488-d681-43b8-bc07-74ffdbf3e08a" providerId="ADAL" clId="{C77C539D-CB19-4126-9B0C-483A8D264BEB}" dt="2025-07-21T10:41:56.431" v="17184" actId="20577"/>
              <pc2:cmMkLst xmlns:pc2="http://schemas.microsoft.com/office/powerpoint/2019/9/main/command">
                <pc:docMk/>
                <pc:sldMk cId="568525870" sldId="261"/>
                <pc2:cmMk id="{0C19FFEF-7540-42E6-B6D8-C65BB6B96BBA}"/>
              </pc2:cmMkLst>
            </pc226:cmChg>
          </p:ext>
        </pc:extLst>
      </pc:sldChg>
      <pc:sldChg chg="addSp delSp modSp add mod modAnim modCm">
        <pc:chgData name="Yumeng Liu" userId="68412488-d681-43b8-bc07-74ffdbf3e08a" providerId="ADAL" clId="{C77C539D-CB19-4126-9B0C-483A8D264BEB}" dt="2025-07-28T14:14:37.106" v="28933" actId="20577"/>
        <pc:sldMkLst>
          <pc:docMk/>
          <pc:sldMk cId="3808711945" sldId="262"/>
        </pc:sldMkLst>
        <pc:spChg chg="mod">
          <ac:chgData name="Yumeng Liu" userId="68412488-d681-43b8-bc07-74ffdbf3e08a" providerId="ADAL" clId="{C77C539D-CB19-4126-9B0C-483A8D264BEB}" dt="2025-07-28T13:46:55.911" v="28593" actId="1076"/>
          <ac:spMkLst>
            <pc:docMk/>
            <pc:sldMk cId="3808711945" sldId="262"/>
            <ac:spMk id="4" creationId="{3BAFEC95-A2F1-08E9-F495-8D0F63D2A220}"/>
          </ac:spMkLst>
        </pc:spChg>
        <pc:spChg chg="add del mod">
          <ac:chgData name="Yumeng Liu" userId="68412488-d681-43b8-bc07-74ffdbf3e08a" providerId="ADAL" clId="{C77C539D-CB19-4126-9B0C-483A8D264BEB}" dt="2025-07-21T12:57:03.267" v="17791" actId="20577"/>
          <ac:spMkLst>
            <pc:docMk/>
            <pc:sldMk cId="3808711945" sldId="262"/>
            <ac:spMk id="5" creationId="{EF0C3CF4-451E-3D88-C2B1-1A9CE35496CF}"/>
          </ac:spMkLst>
        </pc:spChg>
        <pc:spChg chg="add del mod">
          <ac:chgData name="Yumeng Liu" userId="68412488-d681-43b8-bc07-74ffdbf3e08a" providerId="ADAL" clId="{C77C539D-CB19-4126-9B0C-483A8D264BEB}" dt="2025-07-24T12:16:46.451" v="27493" actId="20578"/>
          <ac:spMkLst>
            <pc:docMk/>
            <pc:sldMk cId="3808711945" sldId="262"/>
            <ac:spMk id="6" creationId="{3D63AD39-1E1C-A5A9-75C8-FFC986C0FC35}"/>
          </ac:spMkLst>
        </pc:spChg>
        <pc:spChg chg="mod">
          <ac:chgData name="Yumeng Liu" userId="68412488-d681-43b8-bc07-74ffdbf3e08a" providerId="ADAL" clId="{C77C539D-CB19-4126-9B0C-483A8D264BEB}" dt="2025-07-17T10:41:20.004" v="5449" actId="20577"/>
          <ac:spMkLst>
            <pc:docMk/>
            <pc:sldMk cId="3808711945" sldId="262"/>
            <ac:spMk id="13" creationId="{4B233CA8-6103-124F-64C9-7CE80C8DA0C9}"/>
          </ac:spMkLst>
        </pc:spChg>
        <pc:spChg chg="mod">
          <ac:chgData name="Yumeng Liu" userId="68412488-d681-43b8-bc07-74ffdbf3e08a" providerId="ADAL" clId="{C77C539D-CB19-4126-9B0C-483A8D264BEB}" dt="2025-07-17T10:41:20.004" v="5449" actId="20577"/>
          <ac:spMkLst>
            <pc:docMk/>
            <pc:sldMk cId="3808711945" sldId="262"/>
            <ac:spMk id="25" creationId="{806E2AAF-6837-2E3C-341A-11612719CB22}"/>
          </ac:spMkLst>
        </pc:spChg>
        <pc:spChg chg="mod">
          <ac:chgData name="Yumeng Liu" userId="68412488-d681-43b8-bc07-74ffdbf3e08a" providerId="ADAL" clId="{C77C539D-CB19-4126-9B0C-483A8D264BEB}" dt="2025-07-17T10:41:20.004" v="5449" actId="20577"/>
          <ac:spMkLst>
            <pc:docMk/>
            <pc:sldMk cId="3808711945" sldId="262"/>
            <ac:spMk id="26" creationId="{AAAC66F7-119B-064D-4CEF-5858F89BA9D3}"/>
          </ac:spMkLst>
        </pc:spChg>
        <pc:spChg chg="mod">
          <ac:chgData name="Yumeng Liu" userId="68412488-d681-43b8-bc07-74ffdbf3e08a" providerId="ADAL" clId="{C77C539D-CB19-4126-9B0C-483A8D264BEB}" dt="2025-07-17T10:41:20.004" v="5449" actId="20577"/>
          <ac:spMkLst>
            <pc:docMk/>
            <pc:sldMk cId="3808711945" sldId="262"/>
            <ac:spMk id="27" creationId="{79B50483-DFEC-CA86-0C3C-477BC1B64D36}"/>
          </ac:spMkLst>
        </pc:spChg>
        <pc:spChg chg="mod">
          <ac:chgData name="Yumeng Liu" userId="68412488-d681-43b8-bc07-74ffdbf3e08a" providerId="ADAL" clId="{C77C539D-CB19-4126-9B0C-483A8D264BEB}" dt="2025-07-17T10:41:20.004" v="5449" actId="20577"/>
          <ac:spMkLst>
            <pc:docMk/>
            <pc:sldMk cId="3808711945" sldId="262"/>
            <ac:spMk id="28" creationId="{072016EC-2108-11E0-38AB-F71F2D7AA5B2}"/>
          </ac:spMkLst>
        </pc:spChg>
        <pc:spChg chg="add del mod">
          <ac:chgData name="Yumeng Liu" userId="68412488-d681-43b8-bc07-74ffdbf3e08a" providerId="ADAL" clId="{C77C539D-CB19-4126-9B0C-483A8D264BEB}" dt="2025-07-17T10:42:25.658" v="5466" actId="1076"/>
          <ac:spMkLst>
            <pc:docMk/>
            <pc:sldMk cId="3808711945" sldId="262"/>
            <ac:spMk id="29" creationId="{0911A407-885F-AE5C-A80A-390C1DC75A6B}"/>
          </ac:spMkLst>
        </pc:spChg>
        <pc:spChg chg="add del mod">
          <ac:chgData name="Yumeng Liu" userId="68412488-d681-43b8-bc07-74ffdbf3e08a" providerId="ADAL" clId="{C77C539D-CB19-4126-9B0C-483A8D264BEB}" dt="2025-07-17T10:52:00.016" v="5490" actId="478"/>
          <ac:spMkLst>
            <pc:docMk/>
            <pc:sldMk cId="3808711945" sldId="262"/>
            <ac:spMk id="41" creationId="{71378DDE-E6E5-EA96-ED26-CAF05F436712}"/>
          </ac:spMkLst>
        </pc:spChg>
        <pc:spChg chg="add del mod">
          <ac:chgData name="Yumeng Liu" userId="68412488-d681-43b8-bc07-74ffdbf3e08a" providerId="ADAL" clId="{C77C539D-CB19-4126-9B0C-483A8D264BEB}" dt="2025-07-17T10:52:18.568" v="5495" actId="20577"/>
          <ac:spMkLst>
            <pc:docMk/>
            <pc:sldMk cId="3808711945" sldId="262"/>
            <ac:spMk id="42" creationId="{C26EEA93-062A-48D7-2796-BD20D77B13F1}"/>
          </ac:spMkLst>
        </pc:spChg>
        <pc:grpChg chg="add del">
          <ac:chgData name="Yumeng Liu" userId="68412488-d681-43b8-bc07-74ffdbf3e08a" providerId="ADAL" clId="{C77C539D-CB19-4126-9B0C-483A8D264BEB}" dt="2025-07-17T10:52:01.436" v="5492" actId="478"/>
          <ac:grpSpMkLst>
            <pc:docMk/>
            <pc:sldMk cId="3808711945" sldId="262"/>
            <ac:grpSpMk id="9" creationId="{3590EA80-0265-B7B7-2A96-7EB826D8CA6E}"/>
          </ac:grpSpMkLst>
        </pc:grpChg>
        <pc:grpChg chg="mod">
          <ac:chgData name="Yumeng Liu" userId="68412488-d681-43b8-bc07-74ffdbf3e08a" providerId="ADAL" clId="{C77C539D-CB19-4126-9B0C-483A8D264BEB}" dt="2025-07-17T10:40:42.309" v="5436" actId="1076"/>
          <ac:grpSpMkLst>
            <pc:docMk/>
            <pc:sldMk cId="3808711945" sldId="262"/>
            <ac:grpSpMk id="35" creationId="{3849E2D3-C667-6D3B-A66D-B22BE4FC5E4D}"/>
          </ac:grpSpMkLst>
        </pc:grpChg>
        <pc:graphicFrameChg chg="add mod modGraphic">
          <ac:chgData name="Yumeng Liu" userId="68412488-d681-43b8-bc07-74ffdbf3e08a" providerId="ADAL" clId="{C77C539D-CB19-4126-9B0C-483A8D264BEB}" dt="2025-07-28T14:14:37.106" v="28933" actId="20577"/>
          <ac:graphicFrameMkLst>
            <pc:docMk/>
            <pc:sldMk cId="3808711945" sldId="262"/>
            <ac:graphicFrameMk id="2" creationId="{447A2CDF-64EF-EEDB-0617-209AC96F388F}"/>
          </ac:graphicFrameMkLst>
        </pc:graphicFrameChg>
        <pc:picChg chg="mod">
          <ac:chgData name="Yumeng Liu" userId="68412488-d681-43b8-bc07-74ffdbf3e08a" providerId="ADAL" clId="{C77C539D-CB19-4126-9B0C-483A8D264BEB}" dt="2025-07-17T10:41:20.004" v="5449" actId="20577"/>
          <ac:picMkLst>
            <pc:docMk/>
            <pc:sldMk cId="3808711945" sldId="262"/>
            <ac:picMk id="14" creationId="{5D106537-0AB7-017E-5B30-66995355AA6A}"/>
          </ac:picMkLst>
        </pc:picChg>
        <pc:picChg chg="mod">
          <ac:chgData name="Yumeng Liu" userId="68412488-d681-43b8-bc07-74ffdbf3e08a" providerId="ADAL" clId="{C77C539D-CB19-4126-9B0C-483A8D264BEB}" dt="2025-07-17T10:41:20.004" v="5449" actId="20577"/>
          <ac:picMkLst>
            <pc:docMk/>
            <pc:sldMk cId="3808711945" sldId="262"/>
            <ac:picMk id="19" creationId="{5C194B8F-144D-B020-0D84-7F8E8EFAD30B}"/>
          </ac:picMkLst>
        </pc:picChg>
        <pc:picChg chg="mod">
          <ac:chgData name="Yumeng Liu" userId="68412488-d681-43b8-bc07-74ffdbf3e08a" providerId="ADAL" clId="{C77C539D-CB19-4126-9B0C-483A8D264BEB}" dt="2025-07-17T10:40:42.309" v="5436" actId="1076"/>
          <ac:picMkLst>
            <pc:docMk/>
            <pc:sldMk cId="3808711945" sldId="262"/>
            <ac:picMk id="20" creationId="{7E83110F-4EBF-229E-2F0E-9F73571CDEFD}"/>
          </ac:picMkLst>
        </pc:picChg>
        <pc:picChg chg="mod">
          <ac:chgData name="Yumeng Liu" userId="68412488-d681-43b8-bc07-74ffdbf3e08a" providerId="ADAL" clId="{C77C539D-CB19-4126-9B0C-483A8D264BEB}" dt="2025-07-17T10:40:42.309" v="5436" actId="1076"/>
          <ac:picMkLst>
            <pc:docMk/>
            <pc:sldMk cId="3808711945" sldId="262"/>
            <ac:picMk id="21" creationId="{ECE33313-FEDF-BFD4-3D63-A8131163B35C}"/>
          </ac:picMkLst>
        </pc:picChg>
        <pc:cxnChg chg="mod">
          <ac:chgData name="Yumeng Liu" userId="68412488-d681-43b8-bc07-74ffdbf3e08a" providerId="ADAL" clId="{C77C539D-CB19-4126-9B0C-483A8D264BEB}" dt="2025-07-17T10:40:54.154" v="5441" actId="14100"/>
          <ac:cxnSpMkLst>
            <pc:docMk/>
            <pc:sldMk cId="3808711945" sldId="262"/>
            <ac:cxnSpMk id="10" creationId="{FE2D227D-C029-14E7-8247-2B298871A128}"/>
          </ac:cxnSpMkLst>
        </pc:cxnChg>
        <pc:extLst>
          <p:ext xmlns:p="http://schemas.openxmlformats.org/presentationml/2006/main" uri="{D6D511B9-2390-475A-947B-AFAB55BFBCF1}">
            <pc226:cmChg xmlns:pc226="http://schemas.microsoft.com/office/powerpoint/2022/06/main/command" chg="mod">
              <pc226:chgData name="Yumeng Liu" userId="68412488-d681-43b8-bc07-74ffdbf3e08a" providerId="ADAL" clId="{C77C539D-CB19-4126-9B0C-483A8D264BEB}" dt="2025-07-28T14:14:37.106" v="28933" actId="20577"/>
              <pc2:cmMkLst xmlns:pc2="http://schemas.microsoft.com/office/powerpoint/2019/9/main/command">
                <pc:docMk/>
                <pc:sldMk cId="3808711945" sldId="262"/>
                <pc2:cmMk id="{197D511F-88A9-4E93-A4CB-7C31BDD47187}"/>
              </pc2:cmMkLst>
            </pc226:cmChg>
            <pc226:cmChg xmlns:pc226="http://schemas.microsoft.com/office/powerpoint/2022/06/main/command" chg="mod">
              <pc226:chgData name="Yumeng Liu" userId="68412488-d681-43b8-bc07-74ffdbf3e08a" providerId="ADAL" clId="{C77C539D-CB19-4126-9B0C-483A8D264BEB}" dt="2025-07-22T23:04:56.126" v="25404" actId="20577"/>
              <pc2:cmMkLst xmlns:pc2="http://schemas.microsoft.com/office/powerpoint/2019/9/main/command">
                <pc:docMk/>
                <pc:sldMk cId="3808711945" sldId="262"/>
                <pc2:cmMk id="{DE8D28CA-7991-4EF0-8AD6-87C4CE04D74F}"/>
              </pc2:cmMkLst>
            </pc226:cmChg>
          </p:ext>
        </pc:extLst>
      </pc:sldChg>
      <pc:sldChg chg="addSp delSp modSp add mod modAnim">
        <pc:chgData name="Yumeng Liu" userId="68412488-d681-43b8-bc07-74ffdbf3e08a" providerId="ADAL" clId="{C77C539D-CB19-4126-9B0C-483A8D264BEB}" dt="2025-07-28T14:14:29.211" v="28931" actId="20577"/>
        <pc:sldMkLst>
          <pc:docMk/>
          <pc:sldMk cId="2221264554" sldId="263"/>
        </pc:sldMkLst>
        <pc:spChg chg="mod">
          <ac:chgData name="Yumeng Liu" userId="68412488-d681-43b8-bc07-74ffdbf3e08a" providerId="ADAL" clId="{C77C539D-CB19-4126-9B0C-483A8D264BEB}" dt="2025-07-28T13:47:05.585" v="28594" actId="1076"/>
          <ac:spMkLst>
            <pc:docMk/>
            <pc:sldMk cId="2221264554" sldId="263"/>
            <ac:spMk id="4" creationId="{1FC00C6D-2AF2-24E3-D72A-97D101CC3741}"/>
          </ac:spMkLst>
        </pc:spChg>
        <pc:spChg chg="mod">
          <ac:chgData name="Yumeng Liu" userId="68412488-d681-43b8-bc07-74ffdbf3e08a" providerId="ADAL" clId="{C77C539D-CB19-4126-9B0C-483A8D264BEB}" dt="2025-07-17T11:40:33.175" v="6569" actId="1076"/>
          <ac:spMkLst>
            <pc:docMk/>
            <pc:sldMk cId="2221264554" sldId="263"/>
            <ac:spMk id="5" creationId="{5D9ABEB6-8AE4-0AAF-B380-931F2C7F0AB4}"/>
          </ac:spMkLst>
        </pc:spChg>
        <pc:spChg chg="mod">
          <ac:chgData name="Yumeng Liu" userId="68412488-d681-43b8-bc07-74ffdbf3e08a" providerId="ADAL" clId="{C77C539D-CB19-4126-9B0C-483A8D264BEB}" dt="2025-07-28T08:52:58.095" v="27515" actId="113"/>
          <ac:spMkLst>
            <pc:docMk/>
            <pc:sldMk cId="2221264554" sldId="263"/>
            <ac:spMk id="6" creationId="{D448C721-DBA8-ED79-F9EF-6A146B8C0A7D}"/>
          </ac:spMkLst>
        </pc:spChg>
        <pc:graphicFrameChg chg="add mod modGraphic">
          <ac:chgData name="Yumeng Liu" userId="68412488-d681-43b8-bc07-74ffdbf3e08a" providerId="ADAL" clId="{C77C539D-CB19-4126-9B0C-483A8D264BEB}" dt="2025-07-28T14:14:29.211" v="28931" actId="20577"/>
          <ac:graphicFrameMkLst>
            <pc:docMk/>
            <pc:sldMk cId="2221264554" sldId="263"/>
            <ac:graphicFrameMk id="2" creationId="{28239C58-116E-9C11-F82E-289E1BC8FB94}"/>
          </ac:graphicFrameMkLst>
        </pc:graphicFrameChg>
      </pc:sldChg>
      <pc:sldChg chg="addSp delSp modSp add del mod">
        <pc:chgData name="Yumeng Liu" userId="68412488-d681-43b8-bc07-74ffdbf3e08a" providerId="ADAL" clId="{C77C539D-CB19-4126-9B0C-483A8D264BEB}" dt="2025-07-17T16:32:54.674" v="7924" actId="2696"/>
        <pc:sldMkLst>
          <pc:docMk/>
          <pc:sldMk cId="1181066527" sldId="264"/>
        </pc:sldMkLst>
      </pc:sldChg>
      <pc:sldChg chg="addSp delSp modSp add mod modAnim modCm modNotesTx">
        <pc:chgData name="Yumeng Liu" userId="68412488-d681-43b8-bc07-74ffdbf3e08a" providerId="ADAL" clId="{C77C539D-CB19-4126-9B0C-483A8D264BEB}" dt="2025-07-28T13:59:26.322" v="28717" actId="207"/>
        <pc:sldMkLst>
          <pc:docMk/>
          <pc:sldMk cId="3027072354" sldId="265"/>
        </pc:sldMkLst>
        <pc:spChg chg="mod">
          <ac:chgData name="Yumeng Liu" userId="68412488-d681-43b8-bc07-74ffdbf3e08a" providerId="ADAL" clId="{C77C539D-CB19-4126-9B0C-483A8D264BEB}" dt="2025-07-21T12:29:32.916" v="17565" actId="255"/>
          <ac:spMkLst>
            <pc:docMk/>
            <pc:sldMk cId="3027072354" sldId="265"/>
            <ac:spMk id="3" creationId="{FA4EB2DD-E974-A927-5C4C-FA65122499BB}"/>
          </ac:spMkLst>
        </pc:spChg>
        <pc:spChg chg="mod">
          <ac:chgData name="Yumeng Liu" userId="68412488-d681-43b8-bc07-74ffdbf3e08a" providerId="ADAL" clId="{C77C539D-CB19-4126-9B0C-483A8D264BEB}" dt="2025-07-21T12:23:30.326" v="17523" actId="1076"/>
          <ac:spMkLst>
            <pc:docMk/>
            <pc:sldMk cId="3027072354" sldId="265"/>
            <ac:spMk id="5" creationId="{1437C732-4302-3044-EBB7-9DEAA2E9BAEC}"/>
          </ac:spMkLst>
        </pc:spChg>
        <pc:spChg chg="add mod topLvl">
          <ac:chgData name="Yumeng Liu" userId="68412488-d681-43b8-bc07-74ffdbf3e08a" providerId="ADAL" clId="{C77C539D-CB19-4126-9B0C-483A8D264BEB}" dt="2025-07-23T14:45:18.549" v="27119" actId="165"/>
          <ac:spMkLst>
            <pc:docMk/>
            <pc:sldMk cId="3027072354" sldId="265"/>
            <ac:spMk id="10" creationId="{8CF22A88-DC95-3E0F-CFD0-5AB12AC08CD1}"/>
          </ac:spMkLst>
        </pc:spChg>
        <pc:spChg chg="add mod">
          <ac:chgData name="Yumeng Liu" userId="68412488-d681-43b8-bc07-74ffdbf3e08a" providerId="ADAL" clId="{C77C539D-CB19-4126-9B0C-483A8D264BEB}" dt="2025-07-28T13:52:30.207" v="28604"/>
          <ac:spMkLst>
            <pc:docMk/>
            <pc:sldMk cId="3027072354" sldId="265"/>
            <ac:spMk id="11" creationId="{E19EAB93-66D2-F190-E3A2-540F66A3A43C}"/>
          </ac:spMkLst>
        </pc:spChg>
        <pc:spChg chg="add mod">
          <ac:chgData name="Yumeng Liu" userId="68412488-d681-43b8-bc07-74ffdbf3e08a" providerId="ADAL" clId="{C77C539D-CB19-4126-9B0C-483A8D264BEB}" dt="2025-07-21T13:00:56.897" v="17819" actId="20577"/>
          <ac:spMkLst>
            <pc:docMk/>
            <pc:sldMk cId="3027072354" sldId="265"/>
            <ac:spMk id="12" creationId="{5D3F9D7B-1247-1106-A756-60B50923BEB6}"/>
          </ac:spMkLst>
        </pc:spChg>
        <pc:spChg chg="add mod">
          <ac:chgData name="Yumeng Liu" userId="68412488-d681-43b8-bc07-74ffdbf3e08a" providerId="ADAL" clId="{C77C539D-CB19-4126-9B0C-483A8D264BEB}" dt="2025-07-21T12:32:44.491" v="17609" actId="1076"/>
          <ac:spMkLst>
            <pc:docMk/>
            <pc:sldMk cId="3027072354" sldId="265"/>
            <ac:spMk id="13" creationId="{7D59DF5E-AE97-D2F3-2E67-17E2BDCDBEB6}"/>
          </ac:spMkLst>
        </pc:spChg>
        <pc:spChg chg="add mod topLvl">
          <ac:chgData name="Yumeng Liu" userId="68412488-d681-43b8-bc07-74ffdbf3e08a" providerId="ADAL" clId="{C77C539D-CB19-4126-9B0C-483A8D264BEB}" dt="2025-07-23T14:45:18.549" v="27119" actId="165"/>
          <ac:spMkLst>
            <pc:docMk/>
            <pc:sldMk cId="3027072354" sldId="265"/>
            <ac:spMk id="23" creationId="{AD2F94BE-05E3-423C-118E-1BA66ACF859B}"/>
          </ac:spMkLst>
        </pc:spChg>
        <pc:spChg chg="add mod topLvl">
          <ac:chgData name="Yumeng Liu" userId="68412488-d681-43b8-bc07-74ffdbf3e08a" providerId="ADAL" clId="{C77C539D-CB19-4126-9B0C-483A8D264BEB}" dt="2025-07-23T14:45:18.549" v="27119" actId="165"/>
          <ac:spMkLst>
            <pc:docMk/>
            <pc:sldMk cId="3027072354" sldId="265"/>
            <ac:spMk id="24" creationId="{F84E0F65-4715-7850-050E-7F850D070BD5}"/>
          </ac:spMkLst>
        </pc:spChg>
        <pc:spChg chg="add mod topLvl">
          <ac:chgData name="Yumeng Liu" userId="68412488-d681-43b8-bc07-74ffdbf3e08a" providerId="ADAL" clId="{C77C539D-CB19-4126-9B0C-483A8D264BEB}" dt="2025-07-23T14:45:18.549" v="27119" actId="165"/>
          <ac:spMkLst>
            <pc:docMk/>
            <pc:sldMk cId="3027072354" sldId="265"/>
            <ac:spMk id="25" creationId="{B7B33440-8BDB-D2CA-8F59-C5724D349C41}"/>
          </ac:spMkLst>
        </pc:spChg>
        <pc:spChg chg="add mod topLvl">
          <ac:chgData name="Yumeng Liu" userId="68412488-d681-43b8-bc07-74ffdbf3e08a" providerId="ADAL" clId="{C77C539D-CB19-4126-9B0C-483A8D264BEB}" dt="2025-07-23T14:45:18.549" v="27119" actId="165"/>
          <ac:spMkLst>
            <pc:docMk/>
            <pc:sldMk cId="3027072354" sldId="265"/>
            <ac:spMk id="26" creationId="{963D498F-2742-C496-F0FC-AB868AA7F94E}"/>
          </ac:spMkLst>
        </pc:spChg>
        <pc:spChg chg="add mod topLvl">
          <ac:chgData name="Yumeng Liu" userId="68412488-d681-43b8-bc07-74ffdbf3e08a" providerId="ADAL" clId="{C77C539D-CB19-4126-9B0C-483A8D264BEB}" dt="2025-07-23T14:45:18.549" v="27119" actId="165"/>
          <ac:spMkLst>
            <pc:docMk/>
            <pc:sldMk cId="3027072354" sldId="265"/>
            <ac:spMk id="27" creationId="{451E7CC7-8618-5F45-60E1-E2638060D7A4}"/>
          </ac:spMkLst>
        </pc:spChg>
        <pc:spChg chg="add mod topLvl">
          <ac:chgData name="Yumeng Liu" userId="68412488-d681-43b8-bc07-74ffdbf3e08a" providerId="ADAL" clId="{C77C539D-CB19-4126-9B0C-483A8D264BEB}" dt="2025-07-23T14:45:18.549" v="27119" actId="165"/>
          <ac:spMkLst>
            <pc:docMk/>
            <pc:sldMk cId="3027072354" sldId="265"/>
            <ac:spMk id="30" creationId="{97BBB573-5651-5419-58DF-335CE47B0B5A}"/>
          </ac:spMkLst>
        </pc:spChg>
        <pc:spChg chg="add mod topLvl">
          <ac:chgData name="Yumeng Liu" userId="68412488-d681-43b8-bc07-74ffdbf3e08a" providerId="ADAL" clId="{C77C539D-CB19-4126-9B0C-483A8D264BEB}" dt="2025-07-23T14:45:18.549" v="27119" actId="165"/>
          <ac:spMkLst>
            <pc:docMk/>
            <pc:sldMk cId="3027072354" sldId="265"/>
            <ac:spMk id="34" creationId="{BBC28B77-4DE0-0F74-6F94-D6FA225F9936}"/>
          </ac:spMkLst>
        </pc:spChg>
        <pc:spChg chg="add mod topLvl">
          <ac:chgData name="Yumeng Liu" userId="68412488-d681-43b8-bc07-74ffdbf3e08a" providerId="ADAL" clId="{C77C539D-CB19-4126-9B0C-483A8D264BEB}" dt="2025-07-23T14:45:18.549" v="27119" actId="165"/>
          <ac:spMkLst>
            <pc:docMk/>
            <pc:sldMk cId="3027072354" sldId="265"/>
            <ac:spMk id="35" creationId="{E6C7470C-1E19-6DB8-EC25-C50812D9A316}"/>
          </ac:spMkLst>
        </pc:spChg>
        <pc:graphicFrameChg chg="add mod modGraphic">
          <ac:chgData name="Yumeng Liu" userId="68412488-d681-43b8-bc07-74ffdbf3e08a" providerId="ADAL" clId="{C77C539D-CB19-4126-9B0C-483A8D264BEB}" dt="2025-07-28T13:59:26.322" v="28717" actId="207"/>
          <ac:graphicFrameMkLst>
            <pc:docMk/>
            <pc:sldMk cId="3027072354" sldId="265"/>
            <ac:graphicFrameMk id="14" creationId="{A378A973-53DE-E0C3-9EE1-B6FC3B8148C8}"/>
          </ac:graphicFrameMkLst>
        </pc:graphicFrameChg>
        <pc:picChg chg="add mod">
          <ac:chgData name="Yumeng Liu" userId="68412488-d681-43b8-bc07-74ffdbf3e08a" providerId="ADAL" clId="{C77C539D-CB19-4126-9B0C-483A8D264BEB}" dt="2025-07-21T12:33:10.016" v="17611" actId="1076"/>
          <ac:picMkLst>
            <pc:docMk/>
            <pc:sldMk cId="3027072354" sldId="265"/>
            <ac:picMk id="6" creationId="{C1930AE6-BC07-A466-737B-AD97FB91FA0C}"/>
          </ac:picMkLst>
        </pc:picChg>
        <pc:picChg chg="add mod modCrop">
          <ac:chgData name="Yumeng Liu" userId="68412488-d681-43b8-bc07-74ffdbf3e08a" providerId="ADAL" clId="{C77C539D-CB19-4126-9B0C-483A8D264BEB}" dt="2025-07-21T12:35:54.041" v="17617" actId="1076"/>
          <ac:picMkLst>
            <pc:docMk/>
            <pc:sldMk cId="3027072354" sldId="265"/>
            <ac:picMk id="9" creationId="{BA2B2908-229F-ED21-C629-8395BB8FA090}"/>
          </ac:picMkLst>
        </pc:picChg>
        <pc:cxnChg chg="add mod">
          <ac:chgData name="Yumeng Liu" userId="68412488-d681-43b8-bc07-74ffdbf3e08a" providerId="ADAL" clId="{C77C539D-CB19-4126-9B0C-483A8D264BEB}" dt="2025-07-21T12:40:41.606" v="17642" actId="14100"/>
          <ac:cxnSpMkLst>
            <pc:docMk/>
            <pc:sldMk cId="3027072354" sldId="265"/>
            <ac:cxnSpMk id="15" creationId="{C14544AB-484A-E914-1A4F-0182BDFFEDA0}"/>
          </ac:cxnSpMkLst>
        </pc:cxnChg>
        <pc:cxnChg chg="add mod">
          <ac:chgData name="Yumeng Liu" userId="68412488-d681-43b8-bc07-74ffdbf3e08a" providerId="ADAL" clId="{C77C539D-CB19-4126-9B0C-483A8D264BEB}" dt="2025-07-21T12:40:44.396" v="17643" actId="14100"/>
          <ac:cxnSpMkLst>
            <pc:docMk/>
            <pc:sldMk cId="3027072354" sldId="265"/>
            <ac:cxnSpMk id="16" creationId="{A421A62D-2856-D7A9-E4F6-BBBB7F57C0DA}"/>
          </ac:cxnSpMkLst>
        </pc:cxnChg>
        <pc:cxnChg chg="add mod">
          <ac:chgData name="Yumeng Liu" userId="68412488-d681-43b8-bc07-74ffdbf3e08a" providerId="ADAL" clId="{C77C539D-CB19-4126-9B0C-483A8D264BEB}" dt="2025-07-21T12:40:47.196" v="17644" actId="14100"/>
          <ac:cxnSpMkLst>
            <pc:docMk/>
            <pc:sldMk cId="3027072354" sldId="265"/>
            <ac:cxnSpMk id="17" creationId="{88AC192A-6F53-25D4-4624-A8268BECAF01}"/>
          </ac:cxnSpMkLst>
        </pc:cxnChg>
        <pc:cxnChg chg="add mod">
          <ac:chgData name="Yumeng Liu" userId="68412488-d681-43b8-bc07-74ffdbf3e08a" providerId="ADAL" clId="{C77C539D-CB19-4126-9B0C-483A8D264BEB}" dt="2025-07-21T12:45:59.748" v="17760" actId="14100"/>
          <ac:cxnSpMkLst>
            <pc:docMk/>
            <pc:sldMk cId="3027072354" sldId="265"/>
            <ac:cxnSpMk id="19" creationId="{B89AF617-3F96-FB6A-36B3-91FBA7CFB593}"/>
          </ac:cxnSpMkLst>
        </pc:cxnChg>
        <pc:cxnChg chg="add mod topLvl">
          <ac:chgData name="Yumeng Liu" userId="68412488-d681-43b8-bc07-74ffdbf3e08a" providerId="ADAL" clId="{C77C539D-CB19-4126-9B0C-483A8D264BEB}" dt="2025-07-23T14:45:24.240" v="27120" actId="165"/>
          <ac:cxnSpMkLst>
            <pc:docMk/>
            <pc:sldMk cId="3027072354" sldId="265"/>
            <ac:cxnSpMk id="37" creationId="{45EC5A77-D30C-DCD8-4A01-E703E5596860}"/>
          </ac:cxnSpMkLst>
        </pc:cxnChg>
        <pc:cxnChg chg="add mod topLvl">
          <ac:chgData name="Yumeng Liu" userId="68412488-d681-43b8-bc07-74ffdbf3e08a" providerId="ADAL" clId="{C77C539D-CB19-4126-9B0C-483A8D264BEB}" dt="2025-07-23T14:45:24.240" v="27120" actId="165"/>
          <ac:cxnSpMkLst>
            <pc:docMk/>
            <pc:sldMk cId="3027072354" sldId="265"/>
            <ac:cxnSpMk id="57" creationId="{6CE35E56-2BEB-6F3D-C636-36B5B691B3D7}"/>
          </ac:cxnSpMkLst>
        </pc:cxnChg>
        <pc:cxnChg chg="add mod topLvl">
          <ac:chgData name="Yumeng Liu" userId="68412488-d681-43b8-bc07-74ffdbf3e08a" providerId="ADAL" clId="{C77C539D-CB19-4126-9B0C-483A8D264BEB}" dt="2025-07-23T14:45:24.240" v="27120" actId="165"/>
          <ac:cxnSpMkLst>
            <pc:docMk/>
            <pc:sldMk cId="3027072354" sldId="265"/>
            <ac:cxnSpMk id="58" creationId="{B94F645E-CB8C-6F3F-1CBE-5DF622EA0244}"/>
          </ac:cxnSpMkLst>
        </pc:cxnChg>
        <pc:cxnChg chg="mod topLvl">
          <ac:chgData name="Yumeng Liu" userId="68412488-d681-43b8-bc07-74ffdbf3e08a" providerId="ADAL" clId="{C77C539D-CB19-4126-9B0C-483A8D264BEB}" dt="2025-07-23T14:45:28.529" v="27121" actId="165"/>
          <ac:cxnSpMkLst>
            <pc:docMk/>
            <pc:sldMk cId="3027072354" sldId="265"/>
            <ac:cxnSpMk id="65" creationId="{62D67191-54B5-1B2A-2D64-978E2C67975C}"/>
          </ac:cxnSpMkLst>
        </pc:cxnChg>
        <pc:cxnChg chg="mod topLvl">
          <ac:chgData name="Yumeng Liu" userId="68412488-d681-43b8-bc07-74ffdbf3e08a" providerId="ADAL" clId="{C77C539D-CB19-4126-9B0C-483A8D264BEB}" dt="2025-07-23T14:45:28.529" v="27121" actId="165"/>
          <ac:cxnSpMkLst>
            <pc:docMk/>
            <pc:sldMk cId="3027072354" sldId="265"/>
            <ac:cxnSpMk id="66" creationId="{860B5095-EF85-7C08-4C1A-5E4975A3867A}"/>
          </ac:cxnSpMkLst>
        </pc:cxnChg>
        <pc:cxnChg chg="mod topLvl">
          <ac:chgData name="Yumeng Liu" userId="68412488-d681-43b8-bc07-74ffdbf3e08a" providerId="ADAL" clId="{C77C539D-CB19-4126-9B0C-483A8D264BEB}" dt="2025-07-23T14:45:28.529" v="27121" actId="165"/>
          <ac:cxnSpMkLst>
            <pc:docMk/>
            <pc:sldMk cId="3027072354" sldId="265"/>
            <ac:cxnSpMk id="67" creationId="{6C15F0A2-BCEC-A8C7-2AC7-0AF5A87B857B}"/>
          </ac:cxnSpMkLst>
        </pc:cxnChg>
        <pc:cxnChg chg="mod topLvl">
          <ac:chgData name="Yumeng Liu" userId="68412488-d681-43b8-bc07-74ffdbf3e08a" providerId="ADAL" clId="{C77C539D-CB19-4126-9B0C-483A8D264BEB}" dt="2025-07-23T14:45:33.035" v="27122" actId="165"/>
          <ac:cxnSpMkLst>
            <pc:docMk/>
            <pc:sldMk cId="3027072354" sldId="265"/>
            <ac:cxnSpMk id="69" creationId="{F3E50B04-5F6A-E2CB-B89D-9E4DE7FFC345}"/>
          </ac:cxnSpMkLst>
        </pc:cxnChg>
        <pc:cxnChg chg="mod topLvl">
          <ac:chgData name="Yumeng Liu" userId="68412488-d681-43b8-bc07-74ffdbf3e08a" providerId="ADAL" clId="{C77C539D-CB19-4126-9B0C-483A8D264BEB}" dt="2025-07-23T14:45:33.035" v="27122" actId="165"/>
          <ac:cxnSpMkLst>
            <pc:docMk/>
            <pc:sldMk cId="3027072354" sldId="265"/>
            <ac:cxnSpMk id="70" creationId="{49C7B119-0238-F8D3-C543-603FA09DC31A}"/>
          </ac:cxnSpMkLst>
        </pc:cxnChg>
        <pc:cxnChg chg="mod topLvl">
          <ac:chgData name="Yumeng Liu" userId="68412488-d681-43b8-bc07-74ffdbf3e08a" providerId="ADAL" clId="{C77C539D-CB19-4126-9B0C-483A8D264BEB}" dt="2025-07-23T14:45:33.035" v="27122" actId="165"/>
          <ac:cxnSpMkLst>
            <pc:docMk/>
            <pc:sldMk cId="3027072354" sldId="265"/>
            <ac:cxnSpMk id="71" creationId="{D1DC0F46-D9E8-3C9C-5619-748A3CD7CC2F}"/>
          </ac:cxnSpMkLst>
        </pc:cxnChg>
        <pc:cxnChg chg="mod topLvl">
          <ac:chgData name="Yumeng Liu" userId="68412488-d681-43b8-bc07-74ffdbf3e08a" providerId="ADAL" clId="{C77C539D-CB19-4126-9B0C-483A8D264BEB}" dt="2025-07-23T14:45:37.026" v="27123" actId="165"/>
          <ac:cxnSpMkLst>
            <pc:docMk/>
            <pc:sldMk cId="3027072354" sldId="265"/>
            <ac:cxnSpMk id="73" creationId="{AEE35AA7-F22D-F5B1-11F8-39AF7B32FC33}"/>
          </ac:cxnSpMkLst>
        </pc:cxnChg>
        <pc:cxnChg chg="mod topLvl">
          <ac:chgData name="Yumeng Liu" userId="68412488-d681-43b8-bc07-74ffdbf3e08a" providerId="ADAL" clId="{C77C539D-CB19-4126-9B0C-483A8D264BEB}" dt="2025-07-23T14:45:37.026" v="27123" actId="165"/>
          <ac:cxnSpMkLst>
            <pc:docMk/>
            <pc:sldMk cId="3027072354" sldId="265"/>
            <ac:cxnSpMk id="74" creationId="{236DC559-2879-04B1-2829-FD259E9E8BED}"/>
          </ac:cxnSpMkLst>
        </pc:cxnChg>
        <pc:cxnChg chg="mod topLvl">
          <ac:chgData name="Yumeng Liu" userId="68412488-d681-43b8-bc07-74ffdbf3e08a" providerId="ADAL" clId="{C77C539D-CB19-4126-9B0C-483A8D264BEB}" dt="2025-07-23T14:45:37.026" v="27123" actId="165"/>
          <ac:cxnSpMkLst>
            <pc:docMk/>
            <pc:sldMk cId="3027072354" sldId="265"/>
            <ac:cxnSpMk id="75" creationId="{AE36E455-2D8F-D223-A721-4969BA727E75}"/>
          </ac:cxnSpMkLst>
        </pc:cxnChg>
        <pc:extLst>
          <p:ext xmlns:p="http://schemas.openxmlformats.org/presentationml/2006/main" uri="{D6D511B9-2390-475A-947B-AFAB55BFBCF1}">
            <pc226:cmChg xmlns:pc226="http://schemas.microsoft.com/office/powerpoint/2022/06/main/command" chg="mod">
              <pc226:chgData name="Yumeng Liu" userId="68412488-d681-43b8-bc07-74ffdbf3e08a" providerId="ADAL" clId="{C77C539D-CB19-4126-9B0C-483A8D264BEB}" dt="2025-07-21T12:26:30.686" v="17546" actId="21"/>
              <pc2:cmMkLst xmlns:pc2="http://schemas.microsoft.com/office/powerpoint/2019/9/main/command">
                <pc:docMk/>
                <pc:sldMk cId="3027072354" sldId="265"/>
                <pc2:cmMk id="{B35824F2-3162-4CE2-BC0B-B54AF9DB4BC2}"/>
              </pc2:cmMkLst>
            </pc226:cmChg>
          </p:ext>
        </pc:extLst>
      </pc:sldChg>
      <pc:sldChg chg="addSp delSp modSp add mod modAnim modCm">
        <pc:chgData name="Yumeng Liu" userId="68412488-d681-43b8-bc07-74ffdbf3e08a" providerId="ADAL" clId="{C77C539D-CB19-4126-9B0C-483A8D264BEB}" dt="2025-07-28T13:58:32.349" v="28711" actId="167"/>
        <pc:sldMkLst>
          <pc:docMk/>
          <pc:sldMk cId="2671451742" sldId="266"/>
        </pc:sldMkLst>
        <pc:spChg chg="add mod">
          <ac:chgData name="Yumeng Liu" userId="68412488-d681-43b8-bc07-74ffdbf3e08a" providerId="ADAL" clId="{C77C539D-CB19-4126-9B0C-483A8D264BEB}" dt="2025-07-23T15:31:44.231" v="27342" actId="1076"/>
          <ac:spMkLst>
            <pc:docMk/>
            <pc:sldMk cId="2671451742" sldId="266"/>
            <ac:spMk id="2" creationId="{FC188E0C-D2C1-4920-B0DF-F26A5BE68857}"/>
          </ac:spMkLst>
        </pc:spChg>
        <pc:spChg chg="mod">
          <ac:chgData name="Yumeng Liu" userId="68412488-d681-43b8-bc07-74ffdbf3e08a" providerId="ADAL" clId="{C77C539D-CB19-4126-9B0C-483A8D264BEB}" dt="2025-07-17T16:53:59.191" v="8121" actId="1076"/>
          <ac:spMkLst>
            <pc:docMk/>
            <pc:sldMk cId="2671451742" sldId="266"/>
            <ac:spMk id="5" creationId="{9A4397AF-AD67-178E-9644-019782E1C388}"/>
          </ac:spMkLst>
        </pc:spChg>
        <pc:spChg chg="add mod ord">
          <ac:chgData name="Yumeng Liu" userId="68412488-d681-43b8-bc07-74ffdbf3e08a" providerId="ADAL" clId="{C77C539D-CB19-4126-9B0C-483A8D264BEB}" dt="2025-07-28T13:55:15.591" v="28617" actId="167"/>
          <ac:spMkLst>
            <pc:docMk/>
            <pc:sldMk cId="2671451742" sldId="266"/>
            <ac:spMk id="7" creationId="{1FDC7554-6FDA-8566-B11C-BEE3B2C4A3E3}"/>
          </ac:spMkLst>
        </pc:spChg>
        <pc:spChg chg="add mod">
          <ac:chgData name="Yumeng Liu" userId="68412488-d681-43b8-bc07-74ffdbf3e08a" providerId="ADAL" clId="{C77C539D-CB19-4126-9B0C-483A8D264BEB}" dt="2025-07-17T16:54:23.298" v="8125" actId="1076"/>
          <ac:spMkLst>
            <pc:docMk/>
            <pc:sldMk cId="2671451742" sldId="266"/>
            <ac:spMk id="10" creationId="{08EFEDE0-40C0-D762-53B3-EB391D3DB3E9}"/>
          </ac:spMkLst>
        </pc:spChg>
        <pc:spChg chg="add mod">
          <ac:chgData name="Yumeng Liu" userId="68412488-d681-43b8-bc07-74ffdbf3e08a" providerId="ADAL" clId="{C77C539D-CB19-4126-9B0C-483A8D264BEB}" dt="2025-07-21T14:43:19.108" v="18531" actId="1076"/>
          <ac:spMkLst>
            <pc:docMk/>
            <pc:sldMk cId="2671451742" sldId="266"/>
            <ac:spMk id="11" creationId="{2312B3B4-E628-338E-2291-02CE34C57C66}"/>
          </ac:spMkLst>
        </pc:spChg>
        <pc:spChg chg="add mod">
          <ac:chgData name="Yumeng Liu" userId="68412488-d681-43b8-bc07-74ffdbf3e08a" providerId="ADAL" clId="{C77C539D-CB19-4126-9B0C-483A8D264BEB}" dt="2025-07-23T13:33:05.161" v="26785" actId="1076"/>
          <ac:spMkLst>
            <pc:docMk/>
            <pc:sldMk cId="2671451742" sldId="266"/>
            <ac:spMk id="12" creationId="{515A3449-13C4-0FC8-4BEB-B8C2A5957226}"/>
          </ac:spMkLst>
        </pc:spChg>
        <pc:spChg chg="add mod">
          <ac:chgData name="Yumeng Liu" userId="68412488-d681-43b8-bc07-74ffdbf3e08a" providerId="ADAL" clId="{C77C539D-CB19-4126-9B0C-483A8D264BEB}" dt="2025-07-17T17:00:34.817" v="8215" actId="14100"/>
          <ac:spMkLst>
            <pc:docMk/>
            <pc:sldMk cId="2671451742" sldId="266"/>
            <ac:spMk id="17" creationId="{B1B76648-7B2A-3D08-DB34-FD844BBA2A73}"/>
          </ac:spMkLst>
        </pc:spChg>
        <pc:spChg chg="add mod">
          <ac:chgData name="Yumeng Liu" userId="68412488-d681-43b8-bc07-74ffdbf3e08a" providerId="ADAL" clId="{C77C539D-CB19-4126-9B0C-483A8D264BEB}" dt="2025-07-21T14:46:21.902" v="18538" actId="1076"/>
          <ac:spMkLst>
            <pc:docMk/>
            <pc:sldMk cId="2671451742" sldId="266"/>
            <ac:spMk id="26" creationId="{57CB7620-E577-2685-EDA7-0C398E927C84}"/>
          </ac:spMkLst>
        </pc:spChg>
        <pc:graphicFrameChg chg="add mod ord">
          <ac:chgData name="Yumeng Liu" userId="68412488-d681-43b8-bc07-74ffdbf3e08a" providerId="ADAL" clId="{C77C539D-CB19-4126-9B0C-483A8D264BEB}" dt="2025-07-28T13:58:32.349" v="28711" actId="167"/>
          <ac:graphicFrameMkLst>
            <pc:docMk/>
            <pc:sldMk cId="2671451742" sldId="266"/>
            <ac:graphicFrameMk id="9" creationId="{DFEA4A9C-5FF9-BB73-A48F-7BDA8BF3DCBE}"/>
          </ac:graphicFrameMkLst>
        </pc:graphicFrameChg>
        <pc:picChg chg="add mod">
          <ac:chgData name="Yumeng Liu" userId="68412488-d681-43b8-bc07-74ffdbf3e08a" providerId="ADAL" clId="{C77C539D-CB19-4126-9B0C-483A8D264BEB}" dt="2025-07-23T15:32:04.337" v="27343" actId="339"/>
          <ac:picMkLst>
            <pc:docMk/>
            <pc:sldMk cId="2671451742" sldId="266"/>
            <ac:picMk id="8" creationId="{132859ED-3288-3A10-BC73-242D2303F44B}"/>
          </ac:picMkLst>
        </pc:picChg>
        <pc:cxnChg chg="add mod">
          <ac:chgData name="Yumeng Liu" userId="68412488-d681-43b8-bc07-74ffdbf3e08a" providerId="ADAL" clId="{C77C539D-CB19-4126-9B0C-483A8D264BEB}" dt="2025-07-21T14:43:18.442" v="18530" actId="1076"/>
          <ac:cxnSpMkLst>
            <pc:docMk/>
            <pc:sldMk cId="2671451742" sldId="266"/>
            <ac:cxnSpMk id="14" creationId="{8E35C82E-DE80-8AB7-08DD-00049672AB66}"/>
          </ac:cxnSpMkLst>
        </pc:cxnChg>
        <pc:cxnChg chg="add mod">
          <ac:chgData name="Yumeng Liu" userId="68412488-d681-43b8-bc07-74ffdbf3e08a" providerId="ADAL" clId="{C77C539D-CB19-4126-9B0C-483A8D264BEB}" dt="2025-07-21T14:46:21.372" v="18537" actId="1076"/>
          <ac:cxnSpMkLst>
            <pc:docMk/>
            <pc:sldMk cId="2671451742" sldId="266"/>
            <ac:cxnSpMk id="19" creationId="{DB74FB76-5828-323E-C7BB-040B36924088}"/>
          </ac:cxnSpMkLst>
        </pc:cxnChg>
        <pc:extLst>
          <p:ext xmlns:p="http://schemas.openxmlformats.org/presentationml/2006/main" uri="{D6D511B9-2390-475A-947B-AFAB55BFBCF1}">
            <pc226:cmChg xmlns:pc226="http://schemas.microsoft.com/office/powerpoint/2022/06/main/command" chg="mod">
              <pc226:chgData name="Yumeng Liu" userId="68412488-d681-43b8-bc07-74ffdbf3e08a" providerId="ADAL" clId="{C77C539D-CB19-4126-9B0C-483A8D264BEB}" dt="2025-07-21T14:48:33.725" v="18583" actId="20577"/>
              <pc2:cmMkLst xmlns:pc2="http://schemas.microsoft.com/office/powerpoint/2019/9/main/command">
                <pc:docMk/>
                <pc:sldMk cId="2671451742" sldId="266"/>
                <pc2:cmMk id="{3A290006-D6F9-46E1-ACF2-904C7638F579}"/>
              </pc2:cmMkLst>
            </pc226:cmChg>
          </p:ext>
        </pc:extLst>
      </pc:sldChg>
      <pc:sldChg chg="addSp delSp modSp add mod modAnim">
        <pc:chgData name="Yumeng Liu" userId="68412488-d681-43b8-bc07-74ffdbf3e08a" providerId="ADAL" clId="{C77C539D-CB19-4126-9B0C-483A8D264BEB}" dt="2025-07-28T13:59:02.456" v="28715" actId="207"/>
        <pc:sldMkLst>
          <pc:docMk/>
          <pc:sldMk cId="2254486097" sldId="267"/>
        </pc:sldMkLst>
        <pc:spChg chg="add mod">
          <ac:chgData name="Yumeng Liu" userId="68412488-d681-43b8-bc07-74ffdbf3e08a" providerId="ADAL" clId="{C77C539D-CB19-4126-9B0C-483A8D264BEB}" dt="2025-07-23T13:38:59.182" v="26811" actId="255"/>
          <ac:spMkLst>
            <pc:docMk/>
            <pc:sldMk cId="2254486097" sldId="267"/>
            <ac:spMk id="3" creationId="{7688E942-52F6-808F-492E-6116E1D274AB}"/>
          </ac:spMkLst>
        </pc:spChg>
        <pc:spChg chg="mod">
          <ac:chgData name="Yumeng Liu" userId="68412488-d681-43b8-bc07-74ffdbf3e08a" providerId="ADAL" clId="{C77C539D-CB19-4126-9B0C-483A8D264BEB}" dt="2025-07-17T17:42:22.039" v="8836" actId="1076"/>
          <ac:spMkLst>
            <pc:docMk/>
            <pc:sldMk cId="2254486097" sldId="267"/>
            <ac:spMk id="5" creationId="{2BED907F-A4C4-24FC-84E7-4E463DC1A889}"/>
          </ac:spMkLst>
        </pc:spChg>
        <pc:spChg chg="add mod">
          <ac:chgData name="Yumeng Liu" userId="68412488-d681-43b8-bc07-74ffdbf3e08a" providerId="ADAL" clId="{C77C539D-CB19-4126-9B0C-483A8D264BEB}" dt="2025-07-28T13:52:55.054" v="28613"/>
          <ac:spMkLst>
            <pc:docMk/>
            <pc:sldMk cId="2254486097" sldId="267"/>
            <ac:spMk id="7" creationId="{ECFB7943-0EE5-A5B1-F548-B844EC6AB5C7}"/>
          </ac:spMkLst>
        </pc:spChg>
        <pc:spChg chg="add mod">
          <ac:chgData name="Yumeng Liu" userId="68412488-d681-43b8-bc07-74ffdbf3e08a" providerId="ADAL" clId="{C77C539D-CB19-4126-9B0C-483A8D264BEB}" dt="2025-07-17T17:29:45.110" v="8528" actId="1582"/>
          <ac:spMkLst>
            <pc:docMk/>
            <pc:sldMk cId="2254486097" sldId="267"/>
            <ac:spMk id="19" creationId="{C158E71D-483C-1233-0F19-707F391516F6}"/>
          </ac:spMkLst>
        </pc:spChg>
        <pc:spChg chg="add mod">
          <ac:chgData name="Yumeng Liu" userId="68412488-d681-43b8-bc07-74ffdbf3e08a" providerId="ADAL" clId="{C77C539D-CB19-4126-9B0C-483A8D264BEB}" dt="2025-07-17T17:41:54.893" v="8831" actId="1076"/>
          <ac:spMkLst>
            <pc:docMk/>
            <pc:sldMk cId="2254486097" sldId="267"/>
            <ac:spMk id="20" creationId="{4778981E-7849-3E61-936F-7C7009C14454}"/>
          </ac:spMkLst>
        </pc:spChg>
        <pc:spChg chg="add mod">
          <ac:chgData name="Yumeng Liu" userId="68412488-d681-43b8-bc07-74ffdbf3e08a" providerId="ADAL" clId="{C77C539D-CB19-4126-9B0C-483A8D264BEB}" dt="2025-07-17T17:41:37.217" v="8829" actId="1076"/>
          <ac:spMkLst>
            <pc:docMk/>
            <pc:sldMk cId="2254486097" sldId="267"/>
            <ac:spMk id="21" creationId="{DEDD325E-AF62-7E0E-0668-B588006DB71A}"/>
          </ac:spMkLst>
        </pc:spChg>
        <pc:spChg chg="add mod">
          <ac:chgData name="Yumeng Liu" userId="68412488-d681-43b8-bc07-74ffdbf3e08a" providerId="ADAL" clId="{C77C539D-CB19-4126-9B0C-483A8D264BEB}" dt="2025-07-23T13:38:39.627" v="26807" actId="21"/>
          <ac:spMkLst>
            <pc:docMk/>
            <pc:sldMk cId="2254486097" sldId="267"/>
            <ac:spMk id="22" creationId="{4D1CCD77-841A-7A93-A17C-84B98F398D6C}"/>
          </ac:spMkLst>
        </pc:spChg>
        <pc:spChg chg="add mod">
          <ac:chgData name="Yumeng Liu" userId="68412488-d681-43b8-bc07-74ffdbf3e08a" providerId="ADAL" clId="{C77C539D-CB19-4126-9B0C-483A8D264BEB}" dt="2025-07-17T17:42:06.641" v="8834" actId="1076"/>
          <ac:spMkLst>
            <pc:docMk/>
            <pc:sldMk cId="2254486097" sldId="267"/>
            <ac:spMk id="23" creationId="{E74D2F3C-5F33-8C95-1FA2-324B42C137E9}"/>
          </ac:spMkLst>
        </pc:spChg>
        <pc:graphicFrameChg chg="add mod modGraphic">
          <ac:chgData name="Yumeng Liu" userId="68412488-d681-43b8-bc07-74ffdbf3e08a" providerId="ADAL" clId="{C77C539D-CB19-4126-9B0C-483A8D264BEB}" dt="2025-07-28T13:59:02.456" v="28715" actId="207"/>
          <ac:graphicFrameMkLst>
            <pc:docMk/>
            <pc:sldMk cId="2254486097" sldId="267"/>
            <ac:graphicFrameMk id="9" creationId="{1DD5F964-951E-EB80-18F6-01B376EB8D92}"/>
          </ac:graphicFrameMkLst>
        </pc:graphicFrameChg>
        <pc:picChg chg="add mod">
          <ac:chgData name="Yumeng Liu" userId="68412488-d681-43b8-bc07-74ffdbf3e08a" providerId="ADAL" clId="{C77C539D-CB19-4126-9B0C-483A8D264BEB}" dt="2025-07-17T17:25:05.494" v="8495" actId="1076"/>
          <ac:picMkLst>
            <pc:docMk/>
            <pc:sldMk cId="2254486097" sldId="267"/>
            <ac:picMk id="13" creationId="{3BD7452C-BF41-C3C7-C940-BCCDB1999E42}"/>
          </ac:picMkLst>
        </pc:picChg>
        <pc:picChg chg="add mod">
          <ac:chgData name="Yumeng Liu" userId="68412488-d681-43b8-bc07-74ffdbf3e08a" providerId="ADAL" clId="{C77C539D-CB19-4126-9B0C-483A8D264BEB}" dt="2025-07-17T17:41:34.653" v="8828" actId="1076"/>
          <ac:picMkLst>
            <pc:docMk/>
            <pc:sldMk cId="2254486097" sldId="267"/>
            <ac:picMk id="15" creationId="{851489A7-C226-BEAE-047E-497B81F726EF}"/>
          </ac:picMkLst>
        </pc:picChg>
        <pc:picChg chg="add mod modCrop">
          <ac:chgData name="Yumeng Liu" userId="68412488-d681-43b8-bc07-74ffdbf3e08a" providerId="ADAL" clId="{C77C539D-CB19-4126-9B0C-483A8D264BEB}" dt="2025-07-17T17:41:51.054" v="8830" actId="1076"/>
          <ac:picMkLst>
            <pc:docMk/>
            <pc:sldMk cId="2254486097" sldId="267"/>
            <ac:picMk id="17" creationId="{766E3378-856D-83FD-0362-BDEA0587024F}"/>
          </ac:picMkLst>
        </pc:picChg>
        <pc:picChg chg="add mod modCrop">
          <ac:chgData name="Yumeng Liu" userId="68412488-d681-43b8-bc07-74ffdbf3e08a" providerId="ADAL" clId="{C77C539D-CB19-4126-9B0C-483A8D264BEB}" dt="2025-07-17T17:42:03.034" v="8833" actId="1076"/>
          <ac:picMkLst>
            <pc:docMk/>
            <pc:sldMk cId="2254486097" sldId="267"/>
            <ac:picMk id="18" creationId="{8692099A-CCCE-3FCC-AFC1-4416B31E9BDB}"/>
          </ac:picMkLst>
        </pc:picChg>
      </pc:sldChg>
      <pc:sldChg chg="add del">
        <pc:chgData name="Yumeng Liu" userId="68412488-d681-43b8-bc07-74ffdbf3e08a" providerId="ADAL" clId="{C77C539D-CB19-4126-9B0C-483A8D264BEB}" dt="2025-07-17T18:18:44.836" v="9609" actId="2696"/>
        <pc:sldMkLst>
          <pc:docMk/>
          <pc:sldMk cId="1533829555" sldId="906"/>
        </pc:sldMkLst>
      </pc:sldChg>
      <pc:sldChg chg="addSp delSp modSp add mod modAnim">
        <pc:chgData name="Yumeng Liu" userId="68412488-d681-43b8-bc07-74ffdbf3e08a" providerId="ADAL" clId="{C77C539D-CB19-4126-9B0C-483A8D264BEB}" dt="2025-07-28T13:58:48.705" v="28714" actId="207"/>
        <pc:sldMkLst>
          <pc:docMk/>
          <pc:sldMk cId="1767697555" sldId="907"/>
        </pc:sldMkLst>
        <pc:spChg chg="mod">
          <ac:chgData name="Yumeng Liu" userId="68412488-d681-43b8-bc07-74ffdbf3e08a" providerId="ADAL" clId="{C77C539D-CB19-4126-9B0C-483A8D264BEB}" dt="2025-07-18T07:38:26.347" v="12164" actId="1076"/>
          <ac:spMkLst>
            <pc:docMk/>
            <pc:sldMk cId="1767697555" sldId="907"/>
            <ac:spMk id="3" creationId="{E2B92688-8ADC-373F-EC4F-18D247A886AC}"/>
          </ac:spMkLst>
        </pc:spChg>
        <pc:spChg chg="mod">
          <ac:chgData name="Yumeng Liu" userId="68412488-d681-43b8-bc07-74ffdbf3e08a" providerId="ADAL" clId="{C77C539D-CB19-4126-9B0C-483A8D264BEB}" dt="2025-07-17T17:48:08.749" v="8863" actId="20577"/>
          <ac:spMkLst>
            <pc:docMk/>
            <pc:sldMk cId="1767697555" sldId="907"/>
            <ac:spMk id="5" creationId="{07914FA2-0AB8-36F0-E412-F161320F6FBA}"/>
          </ac:spMkLst>
        </pc:spChg>
        <pc:spChg chg="add mod">
          <ac:chgData name="Yumeng Liu" userId="68412488-d681-43b8-bc07-74ffdbf3e08a" providerId="ADAL" clId="{C77C539D-CB19-4126-9B0C-483A8D264BEB}" dt="2025-07-18T07:38:21.856" v="12162" actId="1076"/>
          <ac:spMkLst>
            <pc:docMk/>
            <pc:sldMk cId="1767697555" sldId="907"/>
            <ac:spMk id="6" creationId="{163C9112-142B-473D-0A93-8B703468AB17}"/>
          </ac:spMkLst>
        </pc:spChg>
        <pc:spChg chg="add mod">
          <ac:chgData name="Yumeng Liu" userId="68412488-d681-43b8-bc07-74ffdbf3e08a" providerId="ADAL" clId="{C77C539D-CB19-4126-9B0C-483A8D264BEB}" dt="2025-07-21T14:54:44.193" v="18624" actId="1076"/>
          <ac:spMkLst>
            <pc:docMk/>
            <pc:sldMk cId="1767697555" sldId="907"/>
            <ac:spMk id="7" creationId="{CA89A007-FEA3-4663-C5C8-D6F9CABDD685}"/>
          </ac:spMkLst>
        </pc:spChg>
        <pc:spChg chg="add mod">
          <ac:chgData name="Yumeng Liu" userId="68412488-d681-43b8-bc07-74ffdbf3e08a" providerId="ADAL" clId="{C77C539D-CB19-4126-9B0C-483A8D264BEB}" dt="2025-07-18T07:36:40.176" v="12116" actId="20577"/>
          <ac:spMkLst>
            <pc:docMk/>
            <pc:sldMk cId="1767697555" sldId="907"/>
            <ac:spMk id="8" creationId="{6E2580F4-DA7A-7DB8-B488-040AF99B3EE7}"/>
          </ac:spMkLst>
        </pc:spChg>
        <pc:spChg chg="add mod">
          <ac:chgData name="Yumeng Liu" userId="68412488-d681-43b8-bc07-74ffdbf3e08a" providerId="ADAL" clId="{C77C539D-CB19-4126-9B0C-483A8D264BEB}" dt="2025-07-28T13:55:38.369" v="28621"/>
          <ac:spMkLst>
            <pc:docMk/>
            <pc:sldMk cId="1767697555" sldId="907"/>
            <ac:spMk id="12" creationId="{68B88B83-26DA-F935-6D90-22E2FC7B2349}"/>
          </ac:spMkLst>
        </pc:spChg>
        <pc:spChg chg="add mod">
          <ac:chgData name="Yumeng Liu" userId="68412488-d681-43b8-bc07-74ffdbf3e08a" providerId="ADAL" clId="{C77C539D-CB19-4126-9B0C-483A8D264BEB}" dt="2025-07-18T07:34:19.724" v="12081" actId="1076"/>
          <ac:spMkLst>
            <pc:docMk/>
            <pc:sldMk cId="1767697555" sldId="907"/>
            <ac:spMk id="20" creationId="{BAF71FC1-AC63-AF25-7C5D-8C4BA45D0EA7}"/>
          </ac:spMkLst>
        </pc:spChg>
        <pc:graphicFrameChg chg="add mod modGraphic">
          <ac:chgData name="Yumeng Liu" userId="68412488-d681-43b8-bc07-74ffdbf3e08a" providerId="ADAL" clId="{C77C539D-CB19-4126-9B0C-483A8D264BEB}" dt="2025-07-21T14:24:00.784" v="18297" actId="14734"/>
          <ac:graphicFrameMkLst>
            <pc:docMk/>
            <pc:sldMk cId="1767697555" sldId="907"/>
            <ac:graphicFrameMk id="2" creationId="{C749E19C-0D2F-11A2-4D70-0333CCBAAE94}"/>
          </ac:graphicFrameMkLst>
        </pc:graphicFrameChg>
        <pc:graphicFrameChg chg="add mod modGraphic">
          <ac:chgData name="Yumeng Liu" userId="68412488-d681-43b8-bc07-74ffdbf3e08a" providerId="ADAL" clId="{C77C539D-CB19-4126-9B0C-483A8D264BEB}" dt="2025-07-28T13:58:48.705" v="28714" actId="207"/>
          <ac:graphicFrameMkLst>
            <pc:docMk/>
            <pc:sldMk cId="1767697555" sldId="907"/>
            <ac:graphicFrameMk id="13" creationId="{EC3E3B64-C47C-13E1-6853-46DFF892C301}"/>
          </ac:graphicFrameMkLst>
        </pc:graphicFrameChg>
        <pc:picChg chg="add mod">
          <ac:chgData name="Yumeng Liu" userId="68412488-d681-43b8-bc07-74ffdbf3e08a" providerId="ADAL" clId="{C77C539D-CB19-4126-9B0C-483A8D264BEB}" dt="2025-07-18T07:38:34.625" v="12165" actId="1076"/>
          <ac:picMkLst>
            <pc:docMk/>
            <pc:sldMk cId="1767697555" sldId="907"/>
            <ac:picMk id="28" creationId="{965EA348-441B-A630-76F7-4C8371A663C1}"/>
          </ac:picMkLst>
        </pc:picChg>
        <pc:cxnChg chg="add mod">
          <ac:chgData name="Yumeng Liu" userId="68412488-d681-43b8-bc07-74ffdbf3e08a" providerId="ADAL" clId="{C77C539D-CB19-4126-9B0C-483A8D264BEB}" dt="2025-07-17T18:16:27.211" v="9605" actId="14100"/>
          <ac:cxnSpMkLst>
            <pc:docMk/>
            <pc:sldMk cId="1767697555" sldId="907"/>
            <ac:cxnSpMk id="10" creationId="{B204B42B-51A9-A149-145C-E66243E17CBC}"/>
          </ac:cxnSpMkLst>
        </pc:cxnChg>
        <pc:cxnChg chg="add mod">
          <ac:chgData name="Yumeng Liu" userId="68412488-d681-43b8-bc07-74ffdbf3e08a" providerId="ADAL" clId="{C77C539D-CB19-4126-9B0C-483A8D264BEB}" dt="2025-07-18T07:34:16.653" v="12080" actId="14100"/>
          <ac:cxnSpMkLst>
            <pc:docMk/>
            <pc:sldMk cId="1767697555" sldId="907"/>
            <ac:cxnSpMk id="15" creationId="{32E15740-CDF5-FB9A-69F2-6A14AC30C05C}"/>
          </ac:cxnSpMkLst>
        </pc:cxnChg>
      </pc:sldChg>
      <pc:sldChg chg="add del">
        <pc:chgData name="Yumeng Liu" userId="68412488-d681-43b8-bc07-74ffdbf3e08a" providerId="ADAL" clId="{C77C539D-CB19-4126-9B0C-483A8D264BEB}" dt="2025-07-17T17:59:30.420" v="9045"/>
        <pc:sldMkLst>
          <pc:docMk/>
          <pc:sldMk cId="325813194" sldId="908"/>
        </pc:sldMkLst>
      </pc:sldChg>
      <pc:sldChg chg="addSp delSp modSp add mod modAnim modCm">
        <pc:chgData name="Yumeng Liu" userId="68412488-d681-43b8-bc07-74ffdbf3e08a" providerId="ADAL" clId="{C77C539D-CB19-4126-9B0C-483A8D264BEB}" dt="2025-07-28T14:33:45.750" v="28938" actId="20577"/>
        <pc:sldMkLst>
          <pc:docMk/>
          <pc:sldMk cId="1764288961" sldId="908"/>
        </pc:sldMkLst>
        <pc:spChg chg="mod">
          <ac:chgData name="Yumeng Liu" userId="68412488-d681-43b8-bc07-74ffdbf3e08a" providerId="ADAL" clId="{C77C539D-CB19-4126-9B0C-483A8D264BEB}" dt="2025-07-17T19:17:33.472" v="9892" actId="1076"/>
          <ac:spMkLst>
            <pc:docMk/>
            <pc:sldMk cId="1764288961" sldId="908"/>
            <ac:spMk id="2" creationId="{FB65B6A4-4F71-4772-B84C-BB38EFFD0C9C}"/>
          </ac:spMkLst>
        </pc:spChg>
        <pc:spChg chg="mod">
          <ac:chgData name="Yumeng Liu" userId="68412488-d681-43b8-bc07-74ffdbf3e08a" providerId="ADAL" clId="{C77C539D-CB19-4126-9B0C-483A8D264BEB}" dt="2025-07-28T14:07:07.816" v="28880" actId="1076"/>
          <ac:spMkLst>
            <pc:docMk/>
            <pc:sldMk cId="1764288961" sldId="908"/>
            <ac:spMk id="4" creationId="{348539B3-4052-874F-6F1C-0C152C4812C9}"/>
          </ac:spMkLst>
        </pc:spChg>
        <pc:spChg chg="mod">
          <ac:chgData name="Yumeng Liu" userId="68412488-d681-43b8-bc07-74ffdbf3e08a" providerId="ADAL" clId="{C77C539D-CB19-4126-9B0C-483A8D264BEB}" dt="2025-07-18T15:03:35.095" v="16751" actId="1076"/>
          <ac:spMkLst>
            <pc:docMk/>
            <pc:sldMk cId="1764288961" sldId="908"/>
            <ac:spMk id="5" creationId="{DE896006-01C6-68AC-B873-BEC99EC76BE3}"/>
          </ac:spMkLst>
        </pc:spChg>
        <pc:spChg chg="mod">
          <ac:chgData name="Yumeng Liu" userId="68412488-d681-43b8-bc07-74ffdbf3e08a" providerId="ADAL" clId="{C77C539D-CB19-4126-9B0C-483A8D264BEB}" dt="2025-07-24T11:55:11.474" v="27492" actId="20577"/>
          <ac:spMkLst>
            <pc:docMk/>
            <pc:sldMk cId="1764288961" sldId="908"/>
            <ac:spMk id="6" creationId="{2D44F7C6-929F-80F7-4E6C-46D67FF10135}"/>
          </ac:spMkLst>
        </pc:spChg>
        <pc:spChg chg="add mod">
          <ac:chgData name="Yumeng Liu" userId="68412488-d681-43b8-bc07-74ffdbf3e08a" providerId="ADAL" clId="{C77C539D-CB19-4126-9B0C-483A8D264BEB}" dt="2025-07-21T14:49:20.923" v="18586" actId="20577"/>
          <ac:spMkLst>
            <pc:docMk/>
            <pc:sldMk cId="1764288961" sldId="908"/>
            <ac:spMk id="7" creationId="{69C1A403-E684-DBBD-672B-4C4769948F95}"/>
          </ac:spMkLst>
        </pc:spChg>
        <pc:graphicFrameChg chg="add mod modGraphic">
          <ac:chgData name="Yumeng Liu" userId="68412488-d681-43b8-bc07-74ffdbf3e08a" providerId="ADAL" clId="{C77C539D-CB19-4126-9B0C-483A8D264BEB}" dt="2025-07-28T14:33:45.750" v="28938" actId="20577"/>
          <ac:graphicFrameMkLst>
            <pc:docMk/>
            <pc:sldMk cId="1764288961" sldId="908"/>
            <ac:graphicFrameMk id="3" creationId="{33E13DD3-AEF6-E882-ABBA-0117AF8F50D8}"/>
          </ac:graphicFrameMkLst>
        </pc:graphicFrameChg>
        <pc:extLst>
          <p:ext xmlns:p="http://schemas.openxmlformats.org/presentationml/2006/main" uri="{D6D511B9-2390-475A-947B-AFAB55BFBCF1}">
            <pc226:cmChg xmlns:pc226="http://schemas.microsoft.com/office/powerpoint/2022/06/main/command" chg="mod">
              <pc226:chgData name="Yumeng Liu" userId="68412488-d681-43b8-bc07-74ffdbf3e08a" providerId="ADAL" clId="{C77C539D-CB19-4126-9B0C-483A8D264BEB}" dt="2025-07-21T14:49:20.923" v="18586" actId="20577"/>
              <pc2:cmMkLst xmlns:pc2="http://schemas.microsoft.com/office/powerpoint/2019/9/main/command">
                <pc:docMk/>
                <pc:sldMk cId="1764288961" sldId="908"/>
                <pc2:cmMk id="{306324BA-5638-4751-B026-F149F8B2A5EC}"/>
              </pc2:cmMkLst>
            </pc226:cmChg>
          </p:ext>
        </pc:extLst>
      </pc:sldChg>
      <pc:sldChg chg="addSp delSp modSp add mod modAnim">
        <pc:chgData name="Yumeng Liu" userId="68412488-d681-43b8-bc07-74ffdbf3e08a" providerId="ADAL" clId="{C77C539D-CB19-4126-9B0C-483A8D264BEB}" dt="2025-07-28T14:07:01.998" v="28879" actId="27636"/>
        <pc:sldMkLst>
          <pc:docMk/>
          <pc:sldMk cId="2297789539" sldId="909"/>
        </pc:sldMkLst>
        <pc:spChg chg="mod">
          <ac:chgData name="Yumeng Liu" userId="68412488-d681-43b8-bc07-74ffdbf3e08a" providerId="ADAL" clId="{C77C539D-CB19-4126-9B0C-483A8D264BEB}" dt="2025-07-18T08:51:46.899" v="13415" actId="1076"/>
          <ac:spMkLst>
            <pc:docMk/>
            <pc:sldMk cId="2297789539" sldId="909"/>
            <ac:spMk id="3" creationId="{7B1A0659-45F6-9C21-6C91-AD68C2A0B48C}"/>
          </ac:spMkLst>
        </pc:spChg>
        <pc:spChg chg="mod">
          <ac:chgData name="Yumeng Liu" userId="68412488-d681-43b8-bc07-74ffdbf3e08a" providerId="ADAL" clId="{C77C539D-CB19-4126-9B0C-483A8D264BEB}" dt="2025-07-28T14:07:01.998" v="28879" actId="27636"/>
          <ac:spMkLst>
            <pc:docMk/>
            <pc:sldMk cId="2297789539" sldId="909"/>
            <ac:spMk id="4" creationId="{3E61E8C7-1E07-51B4-3D91-08BD450457EA}"/>
          </ac:spMkLst>
        </pc:spChg>
        <pc:spChg chg="mod">
          <ac:chgData name="Yumeng Liu" userId="68412488-d681-43b8-bc07-74ffdbf3e08a" providerId="ADAL" clId="{C77C539D-CB19-4126-9B0C-483A8D264BEB}" dt="2025-07-18T08:31:07.485" v="13064" actId="1076"/>
          <ac:spMkLst>
            <pc:docMk/>
            <pc:sldMk cId="2297789539" sldId="909"/>
            <ac:spMk id="5" creationId="{8030D7FF-658F-E91C-BFB0-C90DB28D9C03}"/>
          </ac:spMkLst>
        </pc:spChg>
        <pc:spChg chg="add mod">
          <ac:chgData name="Yumeng Liu" userId="68412488-d681-43b8-bc07-74ffdbf3e08a" providerId="ADAL" clId="{C77C539D-CB19-4126-9B0C-483A8D264BEB}" dt="2025-07-18T08:43:36.117" v="13309" actId="20577"/>
          <ac:spMkLst>
            <pc:docMk/>
            <pc:sldMk cId="2297789539" sldId="909"/>
            <ac:spMk id="7" creationId="{6528D1DC-1401-C7E8-2823-2DB8193D1209}"/>
          </ac:spMkLst>
        </pc:spChg>
        <pc:spChg chg="add mod">
          <ac:chgData name="Yumeng Liu" userId="68412488-d681-43b8-bc07-74ffdbf3e08a" providerId="ADAL" clId="{C77C539D-CB19-4126-9B0C-483A8D264BEB}" dt="2025-07-18T08:32:10.509" v="13071" actId="14100"/>
          <ac:spMkLst>
            <pc:docMk/>
            <pc:sldMk cId="2297789539" sldId="909"/>
            <ac:spMk id="9" creationId="{9572C0CA-7D47-D0AC-9B86-7880E4F889EF}"/>
          </ac:spMkLst>
        </pc:spChg>
        <pc:spChg chg="add mod">
          <ac:chgData name="Yumeng Liu" userId="68412488-d681-43b8-bc07-74ffdbf3e08a" providerId="ADAL" clId="{C77C539D-CB19-4126-9B0C-483A8D264BEB}" dt="2025-07-18T08:48:42.293" v="13414" actId="20577"/>
          <ac:spMkLst>
            <pc:docMk/>
            <pc:sldMk cId="2297789539" sldId="909"/>
            <ac:spMk id="13" creationId="{95CDC1CA-BA9D-0242-59D4-C9693E0CDC22}"/>
          </ac:spMkLst>
        </pc:spChg>
        <pc:graphicFrameChg chg="add mod modGraphic">
          <ac:chgData name="Yumeng Liu" userId="68412488-d681-43b8-bc07-74ffdbf3e08a" providerId="ADAL" clId="{C77C539D-CB19-4126-9B0C-483A8D264BEB}" dt="2025-07-28T14:06:33.655" v="28875" actId="207"/>
          <ac:graphicFrameMkLst>
            <pc:docMk/>
            <pc:sldMk cId="2297789539" sldId="909"/>
            <ac:graphicFrameMk id="2" creationId="{D21E6054-EB34-248A-F12A-7AFBACA21B4C}"/>
          </ac:graphicFrameMkLst>
        </pc:graphicFrameChg>
        <pc:graphicFrameChg chg="add mod modGraphic">
          <ac:chgData name="Yumeng Liu" userId="68412488-d681-43b8-bc07-74ffdbf3e08a" providerId="ADAL" clId="{C77C539D-CB19-4126-9B0C-483A8D264BEB}" dt="2025-07-22T10:08:45.463" v="19701" actId="1076"/>
          <ac:graphicFrameMkLst>
            <pc:docMk/>
            <pc:sldMk cId="2297789539" sldId="909"/>
            <ac:graphicFrameMk id="8" creationId="{A532DB51-4D59-CC79-CB09-B07C41220D0C}"/>
          </ac:graphicFrameMkLst>
        </pc:graphicFrameChg>
        <pc:cxnChg chg="add mod">
          <ac:chgData name="Yumeng Liu" userId="68412488-d681-43b8-bc07-74ffdbf3e08a" providerId="ADAL" clId="{C77C539D-CB19-4126-9B0C-483A8D264BEB}" dt="2025-07-18T08:46:33.444" v="13374" actId="14100"/>
          <ac:cxnSpMkLst>
            <pc:docMk/>
            <pc:sldMk cId="2297789539" sldId="909"/>
            <ac:cxnSpMk id="11" creationId="{A90B9E20-7C78-3E72-2370-F060FDBEB86A}"/>
          </ac:cxnSpMkLst>
        </pc:cxnChg>
      </pc:sldChg>
      <pc:sldChg chg="addSp delSp modSp add mod modAnim">
        <pc:chgData name="Yumeng Liu" userId="68412488-d681-43b8-bc07-74ffdbf3e08a" providerId="ADAL" clId="{C77C539D-CB19-4126-9B0C-483A8D264BEB}" dt="2025-07-28T14:06:27.665" v="28874" actId="207"/>
        <pc:sldMkLst>
          <pc:docMk/>
          <pc:sldMk cId="451042788" sldId="910"/>
        </pc:sldMkLst>
        <pc:spChg chg="mod">
          <ac:chgData name="Yumeng Liu" userId="68412488-d681-43b8-bc07-74ffdbf3e08a" providerId="ADAL" clId="{C77C539D-CB19-4126-9B0C-483A8D264BEB}" dt="2025-07-18T12:14:39.503" v="14428" actId="1076"/>
          <ac:spMkLst>
            <pc:docMk/>
            <pc:sldMk cId="451042788" sldId="910"/>
            <ac:spMk id="2" creationId="{BACBE568-2486-02C4-0EDD-855A9D67908F}"/>
          </ac:spMkLst>
        </pc:spChg>
        <pc:spChg chg="mod">
          <ac:chgData name="Yumeng Liu" userId="68412488-d681-43b8-bc07-74ffdbf3e08a" providerId="ADAL" clId="{C77C539D-CB19-4126-9B0C-483A8D264BEB}" dt="2025-07-28T14:02:57.371" v="28802" actId="20577"/>
          <ac:spMkLst>
            <pc:docMk/>
            <pc:sldMk cId="451042788" sldId="910"/>
            <ac:spMk id="4" creationId="{EB877F4E-6AE8-01F8-72FF-B82DB883BA9F}"/>
          </ac:spMkLst>
        </pc:spChg>
        <pc:spChg chg="mod">
          <ac:chgData name="Yumeng Liu" userId="68412488-d681-43b8-bc07-74ffdbf3e08a" providerId="ADAL" clId="{C77C539D-CB19-4126-9B0C-483A8D264BEB}" dt="2025-07-21T13:38:00.214" v="18190" actId="20577"/>
          <ac:spMkLst>
            <pc:docMk/>
            <pc:sldMk cId="451042788" sldId="910"/>
            <ac:spMk id="6" creationId="{3EEA6293-249E-4BED-0C4A-1F9DB14A0ECB}"/>
          </ac:spMkLst>
        </pc:spChg>
        <pc:spChg chg="mod topLvl">
          <ac:chgData name="Yumeng Liu" userId="68412488-d681-43b8-bc07-74ffdbf3e08a" providerId="ADAL" clId="{C77C539D-CB19-4126-9B0C-483A8D264BEB}" dt="2025-07-23T14:00:31.011" v="26883" actId="165"/>
          <ac:spMkLst>
            <pc:docMk/>
            <pc:sldMk cId="451042788" sldId="910"/>
            <ac:spMk id="8" creationId="{5747D35C-0257-062D-DDE5-F2F1A13E2E4A}"/>
          </ac:spMkLst>
        </pc:spChg>
        <pc:spChg chg="mod topLvl">
          <ac:chgData name="Yumeng Liu" userId="68412488-d681-43b8-bc07-74ffdbf3e08a" providerId="ADAL" clId="{C77C539D-CB19-4126-9B0C-483A8D264BEB}" dt="2025-07-23T14:00:31.011" v="26883" actId="165"/>
          <ac:spMkLst>
            <pc:docMk/>
            <pc:sldMk cId="451042788" sldId="910"/>
            <ac:spMk id="15" creationId="{3E65033F-A856-DA49-0865-0EDD3D76952A}"/>
          </ac:spMkLst>
        </pc:spChg>
        <pc:spChg chg="mod topLvl">
          <ac:chgData name="Yumeng Liu" userId="68412488-d681-43b8-bc07-74ffdbf3e08a" providerId="ADAL" clId="{C77C539D-CB19-4126-9B0C-483A8D264BEB}" dt="2025-07-23T14:00:31.011" v="26883" actId="165"/>
          <ac:spMkLst>
            <pc:docMk/>
            <pc:sldMk cId="451042788" sldId="910"/>
            <ac:spMk id="17" creationId="{F343A6A0-80E5-CC05-71E7-82FE8EE83365}"/>
          </ac:spMkLst>
        </pc:spChg>
        <pc:spChg chg="mod topLvl">
          <ac:chgData name="Yumeng Liu" userId="68412488-d681-43b8-bc07-74ffdbf3e08a" providerId="ADAL" clId="{C77C539D-CB19-4126-9B0C-483A8D264BEB}" dt="2025-07-23T14:00:31.011" v="26883" actId="165"/>
          <ac:spMkLst>
            <pc:docMk/>
            <pc:sldMk cId="451042788" sldId="910"/>
            <ac:spMk id="18" creationId="{DAF30909-5D0A-5D9B-5741-286AA21C25AE}"/>
          </ac:spMkLst>
        </pc:spChg>
        <pc:spChg chg="mod topLvl">
          <ac:chgData name="Yumeng Liu" userId="68412488-d681-43b8-bc07-74ffdbf3e08a" providerId="ADAL" clId="{C77C539D-CB19-4126-9B0C-483A8D264BEB}" dt="2025-07-23T14:00:31.011" v="26883" actId="165"/>
          <ac:spMkLst>
            <pc:docMk/>
            <pc:sldMk cId="451042788" sldId="910"/>
            <ac:spMk id="19" creationId="{9857A000-95A2-87AD-C610-CAEE7C061671}"/>
          </ac:spMkLst>
        </pc:spChg>
        <pc:spChg chg="mod topLvl">
          <ac:chgData name="Yumeng Liu" userId="68412488-d681-43b8-bc07-74ffdbf3e08a" providerId="ADAL" clId="{C77C539D-CB19-4126-9B0C-483A8D264BEB}" dt="2025-07-23T14:00:31.011" v="26883" actId="165"/>
          <ac:spMkLst>
            <pc:docMk/>
            <pc:sldMk cId="451042788" sldId="910"/>
            <ac:spMk id="20" creationId="{A8E5E7A0-A286-7956-FF67-5BB8C70BF984}"/>
          </ac:spMkLst>
        </pc:spChg>
        <pc:spChg chg="mod topLvl">
          <ac:chgData name="Yumeng Liu" userId="68412488-d681-43b8-bc07-74ffdbf3e08a" providerId="ADAL" clId="{C77C539D-CB19-4126-9B0C-483A8D264BEB}" dt="2025-07-23T14:00:31.011" v="26883" actId="165"/>
          <ac:spMkLst>
            <pc:docMk/>
            <pc:sldMk cId="451042788" sldId="910"/>
            <ac:spMk id="21" creationId="{90A67228-2FE5-E156-0ED8-EE06D30AE287}"/>
          </ac:spMkLst>
        </pc:spChg>
        <pc:spChg chg="mod topLvl">
          <ac:chgData name="Yumeng Liu" userId="68412488-d681-43b8-bc07-74ffdbf3e08a" providerId="ADAL" clId="{C77C539D-CB19-4126-9B0C-483A8D264BEB}" dt="2025-07-23T14:00:31.011" v="26883" actId="165"/>
          <ac:spMkLst>
            <pc:docMk/>
            <pc:sldMk cId="451042788" sldId="910"/>
            <ac:spMk id="22" creationId="{9A44A53B-AD5F-9707-6D73-8F93A1885382}"/>
          </ac:spMkLst>
        </pc:spChg>
        <pc:spChg chg="mod topLvl">
          <ac:chgData name="Yumeng Liu" userId="68412488-d681-43b8-bc07-74ffdbf3e08a" providerId="ADAL" clId="{C77C539D-CB19-4126-9B0C-483A8D264BEB}" dt="2025-07-23T14:00:31.011" v="26883" actId="165"/>
          <ac:spMkLst>
            <pc:docMk/>
            <pc:sldMk cId="451042788" sldId="910"/>
            <ac:spMk id="23" creationId="{0CDBD5E2-88D7-3D04-F648-6F0F4F030ADA}"/>
          </ac:spMkLst>
        </pc:spChg>
        <pc:spChg chg="mod topLvl">
          <ac:chgData name="Yumeng Liu" userId="68412488-d681-43b8-bc07-74ffdbf3e08a" providerId="ADAL" clId="{C77C539D-CB19-4126-9B0C-483A8D264BEB}" dt="2025-07-23T14:00:31.011" v="26883" actId="165"/>
          <ac:spMkLst>
            <pc:docMk/>
            <pc:sldMk cId="451042788" sldId="910"/>
            <ac:spMk id="24" creationId="{F5EB9FDF-5B7B-BE75-6D26-410C36A99E3A}"/>
          </ac:spMkLst>
        </pc:spChg>
        <pc:graphicFrameChg chg="add mod modGraphic">
          <ac:chgData name="Yumeng Liu" userId="68412488-d681-43b8-bc07-74ffdbf3e08a" providerId="ADAL" clId="{C77C539D-CB19-4126-9B0C-483A8D264BEB}" dt="2025-07-28T14:06:27.665" v="28874" actId="207"/>
          <ac:graphicFrameMkLst>
            <pc:docMk/>
            <pc:sldMk cId="451042788" sldId="910"/>
            <ac:graphicFrameMk id="3" creationId="{11AD98E6-2D52-8F9E-7AA4-60EC86EC8A98}"/>
          </ac:graphicFrameMkLst>
        </pc:graphicFrameChg>
        <pc:cxnChg chg="mod">
          <ac:chgData name="Yumeng Liu" userId="68412488-d681-43b8-bc07-74ffdbf3e08a" providerId="ADAL" clId="{C77C539D-CB19-4126-9B0C-483A8D264BEB}" dt="2025-07-21T14:55:20.007" v="18625" actId="14100"/>
          <ac:cxnSpMkLst>
            <pc:docMk/>
            <pc:sldMk cId="451042788" sldId="910"/>
            <ac:cxnSpMk id="9" creationId="{4353AE8E-1CA8-EC4D-41C8-AA981FB6635A}"/>
          </ac:cxnSpMkLst>
        </pc:cxnChg>
        <pc:cxnChg chg="mod">
          <ac:chgData name="Yumeng Liu" userId="68412488-d681-43b8-bc07-74ffdbf3e08a" providerId="ADAL" clId="{C77C539D-CB19-4126-9B0C-483A8D264BEB}" dt="2025-07-21T14:55:41.243" v="18629" actId="14100"/>
          <ac:cxnSpMkLst>
            <pc:docMk/>
            <pc:sldMk cId="451042788" sldId="910"/>
            <ac:cxnSpMk id="10" creationId="{FCF46D50-31E3-4B85-4DB6-87C30E89DD29}"/>
          </ac:cxnSpMkLst>
        </pc:cxnChg>
        <pc:cxnChg chg="mod">
          <ac:chgData name="Yumeng Liu" userId="68412488-d681-43b8-bc07-74ffdbf3e08a" providerId="ADAL" clId="{C77C539D-CB19-4126-9B0C-483A8D264BEB}" dt="2025-07-21T14:55:44.018" v="18630" actId="14100"/>
          <ac:cxnSpMkLst>
            <pc:docMk/>
            <pc:sldMk cId="451042788" sldId="910"/>
            <ac:cxnSpMk id="11" creationId="{CCB8B598-252A-BF68-C4F4-C61002053D0A}"/>
          </ac:cxnSpMkLst>
        </pc:cxnChg>
        <pc:cxnChg chg="mod topLvl">
          <ac:chgData name="Yumeng Liu" userId="68412488-d681-43b8-bc07-74ffdbf3e08a" providerId="ADAL" clId="{C77C539D-CB19-4126-9B0C-483A8D264BEB}" dt="2025-07-23T14:01:04.493" v="26885" actId="165"/>
          <ac:cxnSpMkLst>
            <pc:docMk/>
            <pc:sldMk cId="451042788" sldId="910"/>
            <ac:cxnSpMk id="32" creationId="{C99B26FC-DC48-3243-C0F4-AFA2D1D8A950}"/>
          </ac:cxnSpMkLst>
        </pc:cxnChg>
        <pc:cxnChg chg="mod topLvl">
          <ac:chgData name="Yumeng Liu" userId="68412488-d681-43b8-bc07-74ffdbf3e08a" providerId="ADAL" clId="{C77C539D-CB19-4126-9B0C-483A8D264BEB}" dt="2025-07-23T14:01:04.493" v="26885" actId="165"/>
          <ac:cxnSpMkLst>
            <pc:docMk/>
            <pc:sldMk cId="451042788" sldId="910"/>
            <ac:cxnSpMk id="33" creationId="{93CF76EC-2512-8BCE-89E5-4A27A706E519}"/>
          </ac:cxnSpMkLst>
        </pc:cxnChg>
        <pc:cxnChg chg="mod topLvl">
          <ac:chgData name="Yumeng Liu" userId="68412488-d681-43b8-bc07-74ffdbf3e08a" providerId="ADAL" clId="{C77C539D-CB19-4126-9B0C-483A8D264BEB}" dt="2025-07-23T14:01:04.493" v="26885" actId="165"/>
          <ac:cxnSpMkLst>
            <pc:docMk/>
            <pc:sldMk cId="451042788" sldId="910"/>
            <ac:cxnSpMk id="34" creationId="{60F6077A-562C-5B4D-53B5-20777C2E2AC0}"/>
          </ac:cxnSpMkLst>
        </pc:cxnChg>
        <pc:cxnChg chg="mod topLvl">
          <ac:chgData name="Yumeng Liu" userId="68412488-d681-43b8-bc07-74ffdbf3e08a" providerId="ADAL" clId="{C77C539D-CB19-4126-9B0C-483A8D264BEB}" dt="2025-07-23T14:00:59.647" v="26884" actId="165"/>
          <ac:cxnSpMkLst>
            <pc:docMk/>
            <pc:sldMk cId="451042788" sldId="910"/>
            <ac:cxnSpMk id="35" creationId="{BB4CE9C1-6095-A1CF-C603-4107DB11A821}"/>
          </ac:cxnSpMkLst>
        </pc:cxnChg>
        <pc:cxnChg chg="mod topLvl">
          <ac:chgData name="Yumeng Liu" userId="68412488-d681-43b8-bc07-74ffdbf3e08a" providerId="ADAL" clId="{C77C539D-CB19-4126-9B0C-483A8D264BEB}" dt="2025-07-23T14:00:59.647" v="26884" actId="165"/>
          <ac:cxnSpMkLst>
            <pc:docMk/>
            <pc:sldMk cId="451042788" sldId="910"/>
            <ac:cxnSpMk id="36" creationId="{00BDD630-20C3-508B-E3FE-798B825C3DCA}"/>
          </ac:cxnSpMkLst>
        </pc:cxnChg>
        <pc:cxnChg chg="mod topLvl">
          <ac:chgData name="Yumeng Liu" userId="68412488-d681-43b8-bc07-74ffdbf3e08a" providerId="ADAL" clId="{C77C539D-CB19-4126-9B0C-483A8D264BEB}" dt="2025-07-23T14:00:59.647" v="26884" actId="165"/>
          <ac:cxnSpMkLst>
            <pc:docMk/>
            <pc:sldMk cId="451042788" sldId="910"/>
            <ac:cxnSpMk id="37" creationId="{FFA26408-6A5F-9402-9764-CD0B7C24870D}"/>
          </ac:cxnSpMkLst>
        </pc:cxnChg>
      </pc:sldChg>
      <pc:sldChg chg="addSp delSp modSp add del mod">
        <pc:chgData name="Yumeng Liu" userId="68412488-d681-43b8-bc07-74ffdbf3e08a" providerId="ADAL" clId="{C77C539D-CB19-4126-9B0C-483A8D264BEB}" dt="2025-07-23T15:02:28.796" v="27230" actId="47"/>
        <pc:sldMkLst>
          <pc:docMk/>
          <pc:sldMk cId="372972286" sldId="911"/>
        </pc:sldMkLst>
      </pc:sldChg>
      <pc:sldChg chg="addSp delSp modSp add mod modAnim">
        <pc:chgData name="Yumeng Liu" userId="68412488-d681-43b8-bc07-74ffdbf3e08a" providerId="ADAL" clId="{C77C539D-CB19-4126-9B0C-483A8D264BEB}" dt="2025-07-28T14:06:20.872" v="28873" actId="1076"/>
        <pc:sldMkLst>
          <pc:docMk/>
          <pc:sldMk cId="491068378" sldId="912"/>
        </pc:sldMkLst>
        <pc:spChg chg="add mod">
          <ac:chgData name="Yumeng Liu" userId="68412488-d681-43b8-bc07-74ffdbf3e08a" providerId="ADAL" clId="{C77C539D-CB19-4126-9B0C-483A8D264BEB}" dt="2025-07-21T14:52:10.083" v="18598" actId="1076"/>
          <ac:spMkLst>
            <pc:docMk/>
            <pc:sldMk cId="491068378" sldId="912"/>
            <ac:spMk id="3" creationId="{8E287A45-5F8E-E549-6D08-BBCFB87F04D6}"/>
          </ac:spMkLst>
        </pc:spChg>
        <pc:spChg chg="mod">
          <ac:chgData name="Yumeng Liu" userId="68412488-d681-43b8-bc07-74ffdbf3e08a" providerId="ADAL" clId="{C77C539D-CB19-4126-9B0C-483A8D264BEB}" dt="2025-07-28T14:03:08.131" v="28807" actId="20577"/>
          <ac:spMkLst>
            <pc:docMk/>
            <pc:sldMk cId="491068378" sldId="912"/>
            <ac:spMk id="4" creationId="{53E6D718-4964-DAD9-D6AF-87616691A1AD}"/>
          </ac:spMkLst>
        </pc:spChg>
        <pc:spChg chg="mod">
          <ac:chgData name="Yumeng Liu" userId="68412488-d681-43b8-bc07-74ffdbf3e08a" providerId="ADAL" clId="{C77C539D-CB19-4126-9B0C-483A8D264BEB}" dt="2025-07-23T15:02:07.118" v="27229" actId="1076"/>
          <ac:spMkLst>
            <pc:docMk/>
            <pc:sldMk cId="491068378" sldId="912"/>
            <ac:spMk id="8" creationId="{20542D5D-93C6-0659-9D38-2C0825474141}"/>
          </ac:spMkLst>
        </pc:spChg>
        <pc:spChg chg="add mod">
          <ac:chgData name="Yumeng Liu" userId="68412488-d681-43b8-bc07-74ffdbf3e08a" providerId="ADAL" clId="{C77C539D-CB19-4126-9B0C-483A8D264BEB}" dt="2025-07-18T12:44:32.181" v="14981" actId="14100"/>
          <ac:spMkLst>
            <pc:docMk/>
            <pc:sldMk cId="491068378" sldId="912"/>
            <ac:spMk id="15" creationId="{E3F3D24D-8057-18A7-DF32-45ABCBAB1F72}"/>
          </ac:spMkLst>
        </pc:spChg>
        <pc:spChg chg="add mod">
          <ac:chgData name="Yumeng Liu" userId="68412488-d681-43b8-bc07-74ffdbf3e08a" providerId="ADAL" clId="{C77C539D-CB19-4126-9B0C-483A8D264BEB}" dt="2025-07-18T12:45:02.703" v="14988" actId="1076"/>
          <ac:spMkLst>
            <pc:docMk/>
            <pc:sldMk cId="491068378" sldId="912"/>
            <ac:spMk id="16" creationId="{5D28B9B0-1BA4-BDEA-E3D7-CEA00996F3B0}"/>
          </ac:spMkLst>
        </pc:spChg>
        <pc:spChg chg="add mod">
          <ac:chgData name="Yumeng Liu" userId="68412488-d681-43b8-bc07-74ffdbf3e08a" providerId="ADAL" clId="{C77C539D-CB19-4126-9B0C-483A8D264BEB}" dt="2025-07-18T12:44:57.567" v="14987" actId="1076"/>
          <ac:spMkLst>
            <pc:docMk/>
            <pc:sldMk cId="491068378" sldId="912"/>
            <ac:spMk id="17" creationId="{B2D4413E-F137-BEB4-9F80-87379DD1ADD6}"/>
          </ac:spMkLst>
        </pc:spChg>
        <pc:graphicFrameChg chg="add del mod ord modGraphic">
          <ac:chgData name="Yumeng Liu" userId="68412488-d681-43b8-bc07-74ffdbf3e08a" providerId="ADAL" clId="{C77C539D-CB19-4126-9B0C-483A8D264BEB}" dt="2025-07-28T14:06:15.616" v="28872" actId="207"/>
          <ac:graphicFrameMkLst>
            <pc:docMk/>
            <pc:sldMk cId="491068378" sldId="912"/>
            <ac:graphicFrameMk id="9" creationId="{807A745F-6962-4654-E5F1-61DDEB53050D}"/>
          </ac:graphicFrameMkLst>
        </pc:graphicFrameChg>
        <pc:picChg chg="add mod">
          <ac:chgData name="Yumeng Liu" userId="68412488-d681-43b8-bc07-74ffdbf3e08a" providerId="ADAL" clId="{C77C539D-CB19-4126-9B0C-483A8D264BEB}" dt="2025-07-21T14:52:03.113" v="18596" actId="1076"/>
          <ac:picMkLst>
            <pc:docMk/>
            <pc:sldMk cId="491068378" sldId="912"/>
            <ac:picMk id="6" creationId="{A47A2A68-CC48-72F6-AFC4-975836FE50C0}"/>
          </ac:picMkLst>
        </pc:picChg>
        <pc:picChg chg="add mod">
          <ac:chgData name="Yumeng Liu" userId="68412488-d681-43b8-bc07-74ffdbf3e08a" providerId="ADAL" clId="{C77C539D-CB19-4126-9B0C-483A8D264BEB}" dt="2025-07-28T14:06:20.872" v="28873" actId="1076"/>
          <ac:picMkLst>
            <pc:docMk/>
            <pc:sldMk cId="491068378" sldId="912"/>
            <ac:picMk id="10" creationId="{F4655C47-13C1-7FFF-4C8D-A73E77D1CA6E}"/>
          </ac:picMkLst>
        </pc:picChg>
        <pc:picChg chg="add mod">
          <ac:chgData name="Yumeng Liu" userId="68412488-d681-43b8-bc07-74ffdbf3e08a" providerId="ADAL" clId="{C77C539D-CB19-4126-9B0C-483A8D264BEB}" dt="2025-07-18T12:44:47.796" v="14986" actId="1076"/>
          <ac:picMkLst>
            <pc:docMk/>
            <pc:sldMk cId="491068378" sldId="912"/>
            <ac:picMk id="12" creationId="{D635382F-D598-EEFC-FD53-45E8BA265354}"/>
          </ac:picMkLst>
        </pc:picChg>
        <pc:picChg chg="add mod">
          <ac:chgData name="Yumeng Liu" userId="68412488-d681-43b8-bc07-74ffdbf3e08a" providerId="ADAL" clId="{C77C539D-CB19-4126-9B0C-483A8D264BEB}" dt="2025-07-18T12:42:20.500" v="14970" actId="339"/>
          <ac:picMkLst>
            <pc:docMk/>
            <pc:sldMk cId="491068378" sldId="912"/>
            <ac:picMk id="14" creationId="{0E8FC315-EEFB-BBA3-141C-2F6565D9810D}"/>
          </ac:picMkLst>
        </pc:picChg>
      </pc:sldChg>
      <pc:sldChg chg="addSp delSp modSp add mod modAnim">
        <pc:chgData name="Yumeng Liu" userId="68412488-d681-43b8-bc07-74ffdbf3e08a" providerId="ADAL" clId="{C77C539D-CB19-4126-9B0C-483A8D264BEB}" dt="2025-07-28T14:05:53.651" v="28863" actId="207"/>
        <pc:sldMkLst>
          <pc:docMk/>
          <pc:sldMk cId="1755201961" sldId="913"/>
        </pc:sldMkLst>
        <pc:spChg chg="mod">
          <ac:chgData name="Yumeng Liu" userId="68412488-d681-43b8-bc07-74ffdbf3e08a" providerId="ADAL" clId="{C77C539D-CB19-4126-9B0C-483A8D264BEB}" dt="2025-07-21T17:06:19.789" v="19619" actId="20577"/>
          <ac:spMkLst>
            <pc:docMk/>
            <pc:sldMk cId="1755201961" sldId="913"/>
            <ac:spMk id="3" creationId="{5A0BB146-A83E-6BF9-015F-5D83099D7831}"/>
          </ac:spMkLst>
        </pc:spChg>
        <pc:spChg chg="mod">
          <ac:chgData name="Yumeng Liu" userId="68412488-d681-43b8-bc07-74ffdbf3e08a" providerId="ADAL" clId="{C77C539D-CB19-4126-9B0C-483A8D264BEB}" dt="2025-07-28T14:03:24.964" v="28815" actId="20577"/>
          <ac:spMkLst>
            <pc:docMk/>
            <pc:sldMk cId="1755201961" sldId="913"/>
            <ac:spMk id="4" creationId="{549EFA5F-94EB-5F54-2907-BF4AE6C0C30A}"/>
          </ac:spMkLst>
        </pc:spChg>
        <pc:spChg chg="mod">
          <ac:chgData name="Yumeng Liu" userId="68412488-d681-43b8-bc07-74ffdbf3e08a" providerId="ADAL" clId="{C77C539D-CB19-4126-9B0C-483A8D264BEB}" dt="2025-07-18T13:24:30.463" v="15810" actId="1076"/>
          <ac:spMkLst>
            <pc:docMk/>
            <pc:sldMk cId="1755201961" sldId="913"/>
            <ac:spMk id="5" creationId="{11429E93-E2EF-9E1C-CAD8-B03B7FBB979E}"/>
          </ac:spMkLst>
        </pc:spChg>
        <pc:spChg chg="mod">
          <ac:chgData name="Yumeng Liu" userId="68412488-d681-43b8-bc07-74ffdbf3e08a" providerId="ADAL" clId="{C77C539D-CB19-4126-9B0C-483A8D264BEB}" dt="2025-07-21T14:53:17.908" v="18621" actId="207"/>
          <ac:spMkLst>
            <pc:docMk/>
            <pc:sldMk cId="1755201961" sldId="913"/>
            <ac:spMk id="8" creationId="{B9154F95-DCBD-D96D-E760-75FA71754669}"/>
          </ac:spMkLst>
        </pc:spChg>
        <pc:graphicFrameChg chg="mod modGraphic">
          <ac:chgData name="Yumeng Liu" userId="68412488-d681-43b8-bc07-74ffdbf3e08a" providerId="ADAL" clId="{C77C539D-CB19-4126-9B0C-483A8D264BEB}" dt="2025-07-21T14:57:06.334" v="18633" actId="1076"/>
          <ac:graphicFrameMkLst>
            <pc:docMk/>
            <pc:sldMk cId="1755201961" sldId="913"/>
            <ac:graphicFrameMk id="2" creationId="{C08AB02A-A429-42CE-3FD1-EAFA4274A1DD}"/>
          </ac:graphicFrameMkLst>
        </pc:graphicFrameChg>
        <pc:graphicFrameChg chg="add mod modGraphic">
          <ac:chgData name="Yumeng Liu" userId="68412488-d681-43b8-bc07-74ffdbf3e08a" providerId="ADAL" clId="{C77C539D-CB19-4126-9B0C-483A8D264BEB}" dt="2025-07-28T14:05:53.651" v="28863" actId="207"/>
          <ac:graphicFrameMkLst>
            <pc:docMk/>
            <pc:sldMk cId="1755201961" sldId="913"/>
            <ac:graphicFrameMk id="6" creationId="{29DA331D-C88D-91B0-2E34-5B5F2D9A428B}"/>
          </ac:graphicFrameMkLst>
        </pc:graphicFrameChg>
      </pc:sldChg>
      <pc:sldChg chg="addSp delSp modSp add mod modAnim">
        <pc:chgData name="Yumeng Liu" userId="68412488-d681-43b8-bc07-74ffdbf3e08a" providerId="ADAL" clId="{C77C539D-CB19-4126-9B0C-483A8D264BEB}" dt="2025-07-28T14:05:45.285" v="28862" actId="207"/>
        <pc:sldMkLst>
          <pc:docMk/>
          <pc:sldMk cId="1967121353" sldId="914"/>
        </pc:sldMkLst>
        <pc:spChg chg="mod">
          <ac:chgData name="Yumeng Liu" userId="68412488-d681-43b8-bc07-74ffdbf3e08a" providerId="ADAL" clId="{C77C539D-CB19-4126-9B0C-483A8D264BEB}" dt="2025-07-28T14:03:44.023" v="28825"/>
          <ac:spMkLst>
            <pc:docMk/>
            <pc:sldMk cId="1967121353" sldId="914"/>
            <ac:spMk id="2" creationId="{281D5D0B-C8F5-11AD-EE55-B14882077B9C}"/>
          </ac:spMkLst>
        </pc:spChg>
        <pc:spChg chg="mod">
          <ac:chgData name="Yumeng Liu" userId="68412488-d681-43b8-bc07-74ffdbf3e08a" providerId="ADAL" clId="{C77C539D-CB19-4126-9B0C-483A8D264BEB}" dt="2025-07-28T14:03:40.008" v="28821" actId="20577"/>
          <ac:spMkLst>
            <pc:docMk/>
            <pc:sldMk cId="1967121353" sldId="914"/>
            <ac:spMk id="4" creationId="{44B6A4CD-7B73-7299-17D4-57EB5666018C}"/>
          </ac:spMkLst>
        </pc:spChg>
        <pc:spChg chg="mod">
          <ac:chgData name="Yumeng Liu" userId="68412488-d681-43b8-bc07-74ffdbf3e08a" providerId="ADAL" clId="{C77C539D-CB19-4126-9B0C-483A8D264BEB}" dt="2025-07-21T16:03:24.934" v="19074" actId="255"/>
          <ac:spMkLst>
            <pc:docMk/>
            <pc:sldMk cId="1967121353" sldId="914"/>
            <ac:spMk id="6" creationId="{BFC13CC7-57B4-EE9C-0FE0-23B70CDF8B41}"/>
          </ac:spMkLst>
        </pc:spChg>
        <pc:spChg chg="mod topLvl">
          <ac:chgData name="Yumeng Liu" userId="68412488-d681-43b8-bc07-74ffdbf3e08a" providerId="ADAL" clId="{C77C539D-CB19-4126-9B0C-483A8D264BEB}" dt="2025-07-23T14:10:36.280" v="26958" actId="165"/>
          <ac:spMkLst>
            <pc:docMk/>
            <pc:sldMk cId="1967121353" sldId="914"/>
            <ac:spMk id="9" creationId="{5F1FD1B0-5F71-73E8-DC5E-2E631336BAC0}"/>
          </ac:spMkLst>
        </pc:spChg>
        <pc:spChg chg="mod topLvl">
          <ac:chgData name="Yumeng Liu" userId="68412488-d681-43b8-bc07-74ffdbf3e08a" providerId="ADAL" clId="{C77C539D-CB19-4126-9B0C-483A8D264BEB}" dt="2025-07-23T14:10:36.280" v="26958" actId="165"/>
          <ac:spMkLst>
            <pc:docMk/>
            <pc:sldMk cId="1967121353" sldId="914"/>
            <ac:spMk id="14" creationId="{AEFB5DFE-3CAB-E8B5-2B52-5CA170FEDAB0}"/>
          </ac:spMkLst>
        </pc:spChg>
        <pc:spChg chg="mod topLvl">
          <ac:chgData name="Yumeng Liu" userId="68412488-d681-43b8-bc07-74ffdbf3e08a" providerId="ADAL" clId="{C77C539D-CB19-4126-9B0C-483A8D264BEB}" dt="2025-07-23T14:10:36.280" v="26958" actId="165"/>
          <ac:spMkLst>
            <pc:docMk/>
            <pc:sldMk cId="1967121353" sldId="914"/>
            <ac:spMk id="16" creationId="{750A663B-0E0D-5D11-4129-F58AA2D96B9F}"/>
          </ac:spMkLst>
        </pc:spChg>
        <pc:spChg chg="mod topLvl">
          <ac:chgData name="Yumeng Liu" userId="68412488-d681-43b8-bc07-74ffdbf3e08a" providerId="ADAL" clId="{C77C539D-CB19-4126-9B0C-483A8D264BEB}" dt="2025-07-23T14:10:36.280" v="26958" actId="165"/>
          <ac:spMkLst>
            <pc:docMk/>
            <pc:sldMk cId="1967121353" sldId="914"/>
            <ac:spMk id="17" creationId="{3D73F1B0-4642-0CFE-7280-6EAE9D1DC16E}"/>
          </ac:spMkLst>
        </pc:spChg>
        <pc:spChg chg="add del mod topLvl">
          <ac:chgData name="Yumeng Liu" userId="68412488-d681-43b8-bc07-74ffdbf3e08a" providerId="ADAL" clId="{C77C539D-CB19-4126-9B0C-483A8D264BEB}" dt="2025-07-23T14:10:36.280" v="26958" actId="165"/>
          <ac:spMkLst>
            <pc:docMk/>
            <pc:sldMk cId="1967121353" sldId="914"/>
            <ac:spMk id="18" creationId="{52329F4E-2925-2F92-6082-48FE7700C0C2}"/>
          </ac:spMkLst>
        </pc:spChg>
        <pc:spChg chg="mod topLvl">
          <ac:chgData name="Yumeng Liu" userId="68412488-d681-43b8-bc07-74ffdbf3e08a" providerId="ADAL" clId="{C77C539D-CB19-4126-9B0C-483A8D264BEB}" dt="2025-07-23T14:10:36.280" v="26958" actId="165"/>
          <ac:spMkLst>
            <pc:docMk/>
            <pc:sldMk cId="1967121353" sldId="914"/>
            <ac:spMk id="19" creationId="{E3B0AD0F-A7A2-3B13-DD6B-B703336F1A7C}"/>
          </ac:spMkLst>
        </pc:spChg>
        <pc:spChg chg="mod topLvl">
          <ac:chgData name="Yumeng Liu" userId="68412488-d681-43b8-bc07-74ffdbf3e08a" providerId="ADAL" clId="{C77C539D-CB19-4126-9B0C-483A8D264BEB}" dt="2025-07-23T14:10:36.280" v="26958" actId="165"/>
          <ac:spMkLst>
            <pc:docMk/>
            <pc:sldMk cId="1967121353" sldId="914"/>
            <ac:spMk id="21" creationId="{3A8C0169-1958-A261-9A71-321EE80B49EC}"/>
          </ac:spMkLst>
        </pc:spChg>
        <pc:spChg chg="mod topLvl">
          <ac:chgData name="Yumeng Liu" userId="68412488-d681-43b8-bc07-74ffdbf3e08a" providerId="ADAL" clId="{C77C539D-CB19-4126-9B0C-483A8D264BEB}" dt="2025-07-23T14:10:36.280" v="26958" actId="165"/>
          <ac:spMkLst>
            <pc:docMk/>
            <pc:sldMk cId="1967121353" sldId="914"/>
            <ac:spMk id="22" creationId="{09042F38-0F87-B171-25F8-BA7F968101CC}"/>
          </ac:spMkLst>
        </pc:spChg>
        <pc:spChg chg="add mod topLvl">
          <ac:chgData name="Yumeng Liu" userId="68412488-d681-43b8-bc07-74ffdbf3e08a" providerId="ADAL" clId="{C77C539D-CB19-4126-9B0C-483A8D264BEB}" dt="2025-07-23T14:10:21.957" v="26956" actId="165"/>
          <ac:spMkLst>
            <pc:docMk/>
            <pc:sldMk cId="1967121353" sldId="914"/>
            <ac:spMk id="33" creationId="{4D2E783F-4445-CA26-B4AC-75DA9269497A}"/>
          </ac:spMkLst>
        </pc:spChg>
        <pc:spChg chg="add mod topLvl">
          <ac:chgData name="Yumeng Liu" userId="68412488-d681-43b8-bc07-74ffdbf3e08a" providerId="ADAL" clId="{C77C539D-CB19-4126-9B0C-483A8D264BEB}" dt="2025-07-23T14:10:27.651" v="26957" actId="165"/>
          <ac:spMkLst>
            <pc:docMk/>
            <pc:sldMk cId="1967121353" sldId="914"/>
            <ac:spMk id="47" creationId="{5AABE734-21AF-54CE-DFDA-970388CE3899}"/>
          </ac:spMkLst>
        </pc:spChg>
        <pc:spChg chg="add mod topLvl">
          <ac:chgData name="Yumeng Liu" userId="68412488-d681-43b8-bc07-74ffdbf3e08a" providerId="ADAL" clId="{C77C539D-CB19-4126-9B0C-483A8D264BEB}" dt="2025-07-23T14:10:27.651" v="26957" actId="165"/>
          <ac:spMkLst>
            <pc:docMk/>
            <pc:sldMk cId="1967121353" sldId="914"/>
            <ac:spMk id="48" creationId="{41FD41CF-CA9B-D745-47F9-BF17EC4C80C5}"/>
          </ac:spMkLst>
        </pc:spChg>
        <pc:spChg chg="add mod topLvl">
          <ac:chgData name="Yumeng Liu" userId="68412488-d681-43b8-bc07-74ffdbf3e08a" providerId="ADAL" clId="{C77C539D-CB19-4126-9B0C-483A8D264BEB}" dt="2025-07-23T14:10:27.651" v="26957" actId="165"/>
          <ac:spMkLst>
            <pc:docMk/>
            <pc:sldMk cId="1967121353" sldId="914"/>
            <ac:spMk id="49" creationId="{0B7AFF37-7188-64CD-574E-3526848783C6}"/>
          </ac:spMkLst>
        </pc:spChg>
        <pc:graphicFrameChg chg="add mod modGraphic">
          <ac:chgData name="Yumeng Liu" userId="68412488-d681-43b8-bc07-74ffdbf3e08a" providerId="ADAL" clId="{C77C539D-CB19-4126-9B0C-483A8D264BEB}" dt="2025-07-28T14:05:45.285" v="28862" actId="207"/>
          <ac:graphicFrameMkLst>
            <pc:docMk/>
            <pc:sldMk cId="1967121353" sldId="914"/>
            <ac:graphicFrameMk id="3" creationId="{2072EFF7-D492-00DC-F75A-67EB39902817}"/>
          </ac:graphicFrameMkLst>
        </pc:graphicFrameChg>
        <pc:picChg chg="mod topLvl">
          <ac:chgData name="Yumeng Liu" userId="68412488-d681-43b8-bc07-74ffdbf3e08a" providerId="ADAL" clId="{C77C539D-CB19-4126-9B0C-483A8D264BEB}" dt="2025-07-23T14:10:36.280" v="26958" actId="165"/>
          <ac:picMkLst>
            <pc:docMk/>
            <pc:sldMk cId="1967121353" sldId="914"/>
            <ac:picMk id="8" creationId="{3454B4AE-2179-3FBE-4F2C-38F8F3ADD98C}"/>
          </ac:picMkLst>
        </pc:picChg>
        <pc:cxnChg chg="mod">
          <ac:chgData name="Yumeng Liu" userId="68412488-d681-43b8-bc07-74ffdbf3e08a" providerId="ADAL" clId="{C77C539D-CB19-4126-9B0C-483A8D264BEB}" dt="2025-07-21T15:51:24.512" v="18876" actId="14100"/>
          <ac:cxnSpMkLst>
            <pc:docMk/>
            <pc:sldMk cId="1967121353" sldId="914"/>
            <ac:cxnSpMk id="10" creationId="{3F768E30-9F5B-2F59-832C-477DD21CE9F2}"/>
          </ac:cxnSpMkLst>
        </pc:cxnChg>
        <pc:cxnChg chg="mod">
          <ac:chgData name="Yumeng Liu" userId="68412488-d681-43b8-bc07-74ffdbf3e08a" providerId="ADAL" clId="{C77C539D-CB19-4126-9B0C-483A8D264BEB}" dt="2025-07-21T15:52:01.972" v="18880" actId="14100"/>
          <ac:cxnSpMkLst>
            <pc:docMk/>
            <pc:sldMk cId="1967121353" sldId="914"/>
            <ac:cxnSpMk id="11" creationId="{53FD7FB3-A7F1-6563-E7BA-C25CCBD5B4F6}"/>
          </ac:cxnSpMkLst>
        </pc:cxnChg>
        <pc:cxnChg chg="mod topLvl">
          <ac:chgData name="Yumeng Liu" userId="68412488-d681-43b8-bc07-74ffdbf3e08a" providerId="ADAL" clId="{C77C539D-CB19-4126-9B0C-483A8D264BEB}" dt="2025-07-23T14:11:06.549" v="26960" actId="165"/>
          <ac:cxnSpMkLst>
            <pc:docMk/>
            <pc:sldMk cId="1967121353" sldId="914"/>
            <ac:cxnSpMk id="27" creationId="{088B3CC9-A44D-94C4-6B6B-3AF0E5F5DFCF}"/>
          </ac:cxnSpMkLst>
        </pc:cxnChg>
        <pc:cxnChg chg="mod topLvl">
          <ac:chgData name="Yumeng Liu" userId="68412488-d681-43b8-bc07-74ffdbf3e08a" providerId="ADAL" clId="{C77C539D-CB19-4126-9B0C-483A8D264BEB}" dt="2025-07-23T14:11:06.549" v="26960" actId="165"/>
          <ac:cxnSpMkLst>
            <pc:docMk/>
            <pc:sldMk cId="1967121353" sldId="914"/>
            <ac:cxnSpMk id="28" creationId="{5EF50649-88B8-6C49-59CF-BEF47CA58326}"/>
          </ac:cxnSpMkLst>
        </pc:cxnChg>
        <pc:cxnChg chg="mod topLvl">
          <ac:chgData name="Yumeng Liu" userId="68412488-d681-43b8-bc07-74ffdbf3e08a" providerId="ADAL" clId="{C77C539D-CB19-4126-9B0C-483A8D264BEB}" dt="2025-07-23T14:11:06.549" v="26960" actId="165"/>
          <ac:cxnSpMkLst>
            <pc:docMk/>
            <pc:sldMk cId="1967121353" sldId="914"/>
            <ac:cxnSpMk id="29" creationId="{5618B5CB-DB51-93EC-ED20-B1A9D9B9C9AA}"/>
          </ac:cxnSpMkLst>
        </pc:cxnChg>
        <pc:cxnChg chg="mod topLvl">
          <ac:chgData name="Yumeng Liu" userId="68412488-d681-43b8-bc07-74ffdbf3e08a" providerId="ADAL" clId="{C77C539D-CB19-4126-9B0C-483A8D264BEB}" dt="2025-07-23T14:11:02.130" v="26959" actId="165"/>
          <ac:cxnSpMkLst>
            <pc:docMk/>
            <pc:sldMk cId="1967121353" sldId="914"/>
            <ac:cxnSpMk id="30" creationId="{1D8F8E33-4C8D-6462-BC24-9B0F099D5695}"/>
          </ac:cxnSpMkLst>
        </pc:cxnChg>
        <pc:cxnChg chg="mod topLvl">
          <ac:chgData name="Yumeng Liu" userId="68412488-d681-43b8-bc07-74ffdbf3e08a" providerId="ADAL" clId="{C77C539D-CB19-4126-9B0C-483A8D264BEB}" dt="2025-07-23T14:11:02.130" v="26959" actId="165"/>
          <ac:cxnSpMkLst>
            <pc:docMk/>
            <pc:sldMk cId="1967121353" sldId="914"/>
            <ac:cxnSpMk id="31" creationId="{0F588B41-F311-EBD5-1EE4-77B6444EA957}"/>
          </ac:cxnSpMkLst>
        </pc:cxnChg>
        <pc:cxnChg chg="mod topLvl">
          <ac:chgData name="Yumeng Liu" userId="68412488-d681-43b8-bc07-74ffdbf3e08a" providerId="ADAL" clId="{C77C539D-CB19-4126-9B0C-483A8D264BEB}" dt="2025-07-23T14:11:02.130" v="26959" actId="165"/>
          <ac:cxnSpMkLst>
            <pc:docMk/>
            <pc:sldMk cId="1967121353" sldId="914"/>
            <ac:cxnSpMk id="32" creationId="{F75EB4CC-D6DA-807A-D832-C050CEC4A7FC}"/>
          </ac:cxnSpMkLst>
        </pc:cxnChg>
        <pc:cxnChg chg="add mod">
          <ac:chgData name="Yumeng Liu" userId="68412488-d681-43b8-bc07-74ffdbf3e08a" providerId="ADAL" clId="{C77C539D-CB19-4126-9B0C-483A8D264BEB}" dt="2025-07-21T16:01:54.882" v="19063" actId="164"/>
          <ac:cxnSpMkLst>
            <pc:docMk/>
            <pc:sldMk cId="1967121353" sldId="914"/>
            <ac:cxnSpMk id="39" creationId="{F501EDF6-1806-4189-F15C-5054A9E0FC31}"/>
          </ac:cxnSpMkLst>
        </pc:cxnChg>
      </pc:sldChg>
      <pc:sldChg chg="addSp delSp modSp add mod modAnim">
        <pc:chgData name="Yumeng Liu" userId="68412488-d681-43b8-bc07-74ffdbf3e08a" providerId="ADAL" clId="{C77C539D-CB19-4126-9B0C-483A8D264BEB}" dt="2025-07-28T14:05:37.885" v="28861" actId="207"/>
        <pc:sldMkLst>
          <pc:docMk/>
          <pc:sldMk cId="1235419217" sldId="915"/>
        </pc:sldMkLst>
        <pc:spChg chg="mod">
          <ac:chgData name="Yumeng Liu" userId="68412488-d681-43b8-bc07-74ffdbf3e08a" providerId="ADAL" clId="{C77C539D-CB19-4126-9B0C-483A8D264BEB}" dt="2025-07-21T16:55:05.407" v="19524" actId="255"/>
          <ac:spMkLst>
            <pc:docMk/>
            <pc:sldMk cId="1235419217" sldId="915"/>
            <ac:spMk id="2" creationId="{EDCF1668-521E-1EEB-13DB-68832EFC5260}"/>
          </ac:spMkLst>
        </pc:spChg>
        <pc:spChg chg="mod">
          <ac:chgData name="Yumeng Liu" userId="68412488-d681-43b8-bc07-74ffdbf3e08a" providerId="ADAL" clId="{C77C539D-CB19-4126-9B0C-483A8D264BEB}" dt="2025-07-28T14:03:53.088" v="28831" actId="20577"/>
          <ac:spMkLst>
            <pc:docMk/>
            <pc:sldMk cId="1235419217" sldId="915"/>
            <ac:spMk id="4" creationId="{F34266EC-0B50-FA21-E35F-9722588BC65D}"/>
          </ac:spMkLst>
        </pc:spChg>
        <pc:spChg chg="mod">
          <ac:chgData name="Yumeng Liu" userId="68412488-d681-43b8-bc07-74ffdbf3e08a" providerId="ADAL" clId="{C77C539D-CB19-4126-9B0C-483A8D264BEB}" dt="2025-07-23T14:29:43.549" v="27093" actId="20577"/>
          <ac:spMkLst>
            <pc:docMk/>
            <pc:sldMk cId="1235419217" sldId="915"/>
            <ac:spMk id="6" creationId="{93A7FD09-C828-F8D9-D3C3-2A019ED6089D}"/>
          </ac:spMkLst>
        </pc:spChg>
        <pc:spChg chg="mod">
          <ac:chgData name="Yumeng Liu" userId="68412488-d681-43b8-bc07-74ffdbf3e08a" providerId="ADAL" clId="{C77C539D-CB19-4126-9B0C-483A8D264BEB}" dt="2025-07-21T16:55:52.557" v="19538" actId="1076"/>
          <ac:spMkLst>
            <pc:docMk/>
            <pc:sldMk cId="1235419217" sldId="915"/>
            <ac:spMk id="7" creationId="{A415C14B-D658-6DE0-E4BB-83AFC4A42FBF}"/>
          </ac:spMkLst>
        </pc:spChg>
        <pc:spChg chg="add mod">
          <ac:chgData name="Yumeng Liu" userId="68412488-d681-43b8-bc07-74ffdbf3e08a" providerId="ADAL" clId="{C77C539D-CB19-4126-9B0C-483A8D264BEB}" dt="2025-07-28T09:46:49.306" v="28307" actId="1582"/>
          <ac:spMkLst>
            <pc:docMk/>
            <pc:sldMk cId="1235419217" sldId="915"/>
            <ac:spMk id="8" creationId="{F34A2297-CD01-3E4E-BD23-81DD9FC1D68E}"/>
          </ac:spMkLst>
        </pc:spChg>
        <pc:graphicFrameChg chg="add mod modGraphic">
          <ac:chgData name="Yumeng Liu" userId="68412488-d681-43b8-bc07-74ffdbf3e08a" providerId="ADAL" clId="{C77C539D-CB19-4126-9B0C-483A8D264BEB}" dt="2025-07-21T17:00:53.317" v="19543" actId="207"/>
          <ac:graphicFrameMkLst>
            <pc:docMk/>
            <pc:sldMk cId="1235419217" sldId="915"/>
            <ac:graphicFrameMk id="3" creationId="{B0B15F95-C546-6007-CE78-741D2BD6DD02}"/>
          </ac:graphicFrameMkLst>
        </pc:graphicFrameChg>
        <pc:graphicFrameChg chg="add mod modGraphic">
          <ac:chgData name="Yumeng Liu" userId="68412488-d681-43b8-bc07-74ffdbf3e08a" providerId="ADAL" clId="{C77C539D-CB19-4126-9B0C-483A8D264BEB}" dt="2025-07-28T14:05:37.885" v="28861" actId="207"/>
          <ac:graphicFrameMkLst>
            <pc:docMk/>
            <pc:sldMk cId="1235419217" sldId="915"/>
            <ac:graphicFrameMk id="9" creationId="{AF92563A-4C17-EDEA-F175-9FE0A8508D71}"/>
          </ac:graphicFrameMkLst>
        </pc:graphicFrameChg>
      </pc:sldChg>
      <pc:sldChg chg="addSp delSp modSp add mod modAnim">
        <pc:chgData name="Yumeng Liu" userId="68412488-d681-43b8-bc07-74ffdbf3e08a" providerId="ADAL" clId="{C77C539D-CB19-4126-9B0C-483A8D264BEB}" dt="2025-07-28T13:59:18.854" v="28716" actId="207"/>
        <pc:sldMkLst>
          <pc:docMk/>
          <pc:sldMk cId="1392984343" sldId="916"/>
        </pc:sldMkLst>
        <pc:spChg chg="mod">
          <ac:chgData name="Yumeng Liu" userId="68412488-d681-43b8-bc07-74ffdbf3e08a" providerId="ADAL" clId="{C77C539D-CB19-4126-9B0C-483A8D264BEB}" dt="2025-07-28T09:04:35.083" v="27548" actId="20577"/>
          <ac:spMkLst>
            <pc:docMk/>
            <pc:sldMk cId="1392984343" sldId="916"/>
            <ac:spMk id="5" creationId="{746B7736-A6B7-19D8-B602-71AAADCF64E7}"/>
          </ac:spMkLst>
        </pc:spChg>
        <pc:spChg chg="mod">
          <ac:chgData name="Yumeng Liu" userId="68412488-d681-43b8-bc07-74ffdbf3e08a" providerId="ADAL" clId="{C77C539D-CB19-4126-9B0C-483A8D264BEB}" dt="2025-07-21T14:37:29.502" v="18478" actId="20577"/>
          <ac:spMkLst>
            <pc:docMk/>
            <pc:sldMk cId="1392984343" sldId="916"/>
            <ac:spMk id="7" creationId="{36BE6B2C-55D8-E4E8-3FF3-24AE47EACEF5}"/>
          </ac:spMkLst>
        </pc:spChg>
        <pc:spChg chg="add mod">
          <ac:chgData name="Yumeng Liu" userId="68412488-d681-43b8-bc07-74ffdbf3e08a" providerId="ADAL" clId="{C77C539D-CB19-4126-9B0C-483A8D264BEB}" dt="2025-07-28T13:52:36.781" v="28607"/>
          <ac:spMkLst>
            <pc:docMk/>
            <pc:sldMk cId="1392984343" sldId="916"/>
            <ac:spMk id="8" creationId="{02089F32-CBDE-678F-265F-79063FDFABE9}"/>
          </ac:spMkLst>
        </pc:spChg>
        <pc:spChg chg="mod">
          <ac:chgData name="Yumeng Liu" userId="68412488-d681-43b8-bc07-74ffdbf3e08a" providerId="ADAL" clId="{C77C539D-CB19-4126-9B0C-483A8D264BEB}" dt="2025-07-21T14:09:47.458" v="18242" actId="1076"/>
          <ac:spMkLst>
            <pc:docMk/>
            <pc:sldMk cId="1392984343" sldId="916"/>
            <ac:spMk id="38" creationId="{BFF6F8EF-E3C1-5FD2-92EF-734CF4550B18}"/>
          </ac:spMkLst>
        </pc:spChg>
        <pc:spChg chg="mod">
          <ac:chgData name="Yumeng Liu" userId="68412488-d681-43b8-bc07-74ffdbf3e08a" providerId="ADAL" clId="{C77C539D-CB19-4126-9B0C-483A8D264BEB}" dt="2025-07-21T14:09:51.852" v="18243" actId="1076"/>
          <ac:spMkLst>
            <pc:docMk/>
            <pc:sldMk cId="1392984343" sldId="916"/>
            <ac:spMk id="42" creationId="{BDC30253-1B7B-B7E8-2378-4A2B49B5184C}"/>
          </ac:spMkLst>
        </pc:spChg>
        <pc:spChg chg="mod">
          <ac:chgData name="Yumeng Liu" userId="68412488-d681-43b8-bc07-74ffdbf3e08a" providerId="ADAL" clId="{C77C539D-CB19-4126-9B0C-483A8D264BEB}" dt="2025-07-21T14:10:01.865" v="18245" actId="1076"/>
          <ac:spMkLst>
            <pc:docMk/>
            <pc:sldMk cId="1392984343" sldId="916"/>
            <ac:spMk id="45" creationId="{C7E78848-D70A-E8CF-7CAB-7EE40B385039}"/>
          </ac:spMkLst>
        </pc:spChg>
        <pc:spChg chg="mod">
          <ac:chgData name="Yumeng Liu" userId="68412488-d681-43b8-bc07-74ffdbf3e08a" providerId="ADAL" clId="{C77C539D-CB19-4126-9B0C-483A8D264BEB}" dt="2025-07-21T14:09:55.462" v="18244" actId="1076"/>
          <ac:spMkLst>
            <pc:docMk/>
            <pc:sldMk cId="1392984343" sldId="916"/>
            <ac:spMk id="48" creationId="{1AC77CBC-7D4A-8F55-8C4D-E95458EA285D}"/>
          </ac:spMkLst>
        </pc:spChg>
        <pc:spChg chg="mod">
          <ac:chgData name="Yumeng Liu" userId="68412488-d681-43b8-bc07-74ffdbf3e08a" providerId="ADAL" clId="{C77C539D-CB19-4126-9B0C-483A8D264BEB}" dt="2025-07-21T14:10:21.158" v="18256" actId="1076"/>
          <ac:spMkLst>
            <pc:docMk/>
            <pc:sldMk cId="1392984343" sldId="916"/>
            <ac:spMk id="51" creationId="{ADA55B02-DF10-7960-9895-AEDCFC483C83}"/>
          </ac:spMkLst>
        </pc:spChg>
        <pc:grpChg chg="mod">
          <ac:chgData name="Yumeng Liu" userId="68412488-d681-43b8-bc07-74ffdbf3e08a" providerId="ADAL" clId="{C77C539D-CB19-4126-9B0C-483A8D264BEB}" dt="2025-07-21T13:20:11.357" v="17988"/>
          <ac:grpSpMkLst>
            <pc:docMk/>
            <pc:sldMk cId="1392984343" sldId="916"/>
            <ac:grpSpMk id="39" creationId="{364492AA-ABEE-C0C9-48E9-9B683EE88064}"/>
          </ac:grpSpMkLst>
        </pc:grpChg>
        <pc:grpChg chg="mod">
          <ac:chgData name="Yumeng Liu" userId="68412488-d681-43b8-bc07-74ffdbf3e08a" providerId="ADAL" clId="{C77C539D-CB19-4126-9B0C-483A8D264BEB}" dt="2025-07-21T13:20:11.357" v="17988"/>
          <ac:grpSpMkLst>
            <pc:docMk/>
            <pc:sldMk cId="1392984343" sldId="916"/>
            <ac:grpSpMk id="43" creationId="{7D4DB6BE-49C2-0627-D412-1B323E894F7C}"/>
          </ac:grpSpMkLst>
        </pc:grpChg>
        <pc:grpChg chg="mod">
          <ac:chgData name="Yumeng Liu" userId="68412488-d681-43b8-bc07-74ffdbf3e08a" providerId="ADAL" clId="{C77C539D-CB19-4126-9B0C-483A8D264BEB}" dt="2025-07-21T13:20:11.357" v="17988"/>
          <ac:grpSpMkLst>
            <pc:docMk/>
            <pc:sldMk cId="1392984343" sldId="916"/>
            <ac:grpSpMk id="46" creationId="{CFADDA83-1551-56CF-CE7A-DB38947C5C2A}"/>
          </ac:grpSpMkLst>
        </pc:grpChg>
        <pc:grpChg chg="mod">
          <ac:chgData name="Yumeng Liu" userId="68412488-d681-43b8-bc07-74ffdbf3e08a" providerId="ADAL" clId="{C77C539D-CB19-4126-9B0C-483A8D264BEB}" dt="2025-07-21T13:20:11.357" v="17988"/>
          <ac:grpSpMkLst>
            <pc:docMk/>
            <pc:sldMk cId="1392984343" sldId="916"/>
            <ac:grpSpMk id="49" creationId="{655D231C-163F-540D-FA5B-4010EE7B5DF0}"/>
          </ac:grpSpMkLst>
        </pc:grpChg>
        <pc:grpChg chg="mod">
          <ac:chgData name="Yumeng Liu" userId="68412488-d681-43b8-bc07-74ffdbf3e08a" providerId="ADAL" clId="{C77C539D-CB19-4126-9B0C-483A8D264BEB}" dt="2025-07-21T13:23:38.628" v="18028" actId="1076"/>
          <ac:grpSpMkLst>
            <pc:docMk/>
            <pc:sldMk cId="1392984343" sldId="916"/>
            <ac:grpSpMk id="55" creationId="{19C6AC30-550D-7D6C-ABB5-9550DC58F788}"/>
          </ac:grpSpMkLst>
        </pc:grpChg>
        <pc:graphicFrameChg chg="add mod modGraphic">
          <ac:chgData name="Yumeng Liu" userId="68412488-d681-43b8-bc07-74ffdbf3e08a" providerId="ADAL" clId="{C77C539D-CB19-4126-9B0C-483A8D264BEB}" dt="2025-07-28T13:59:18.854" v="28716" actId="207"/>
          <ac:graphicFrameMkLst>
            <pc:docMk/>
            <pc:sldMk cId="1392984343" sldId="916"/>
            <ac:graphicFrameMk id="9" creationId="{83B280DA-9255-CBB3-1B72-17DB32946E84}"/>
          </ac:graphicFrameMkLst>
        </pc:graphicFrameChg>
        <pc:cxnChg chg="mod">
          <ac:chgData name="Yumeng Liu" userId="68412488-d681-43b8-bc07-74ffdbf3e08a" providerId="ADAL" clId="{C77C539D-CB19-4126-9B0C-483A8D264BEB}" dt="2025-07-21T14:09:30.043" v="18239" actId="1076"/>
          <ac:cxnSpMkLst>
            <pc:docMk/>
            <pc:sldMk cId="1392984343" sldId="916"/>
            <ac:cxnSpMk id="31" creationId="{3CA516D1-00FB-0481-D8C6-450A80F67BC5}"/>
          </ac:cxnSpMkLst>
        </pc:cxnChg>
        <pc:cxnChg chg="mod">
          <ac:chgData name="Yumeng Liu" userId="68412488-d681-43b8-bc07-74ffdbf3e08a" providerId="ADAL" clId="{C77C539D-CB19-4126-9B0C-483A8D264BEB}" dt="2025-07-21T14:09:01.032" v="18235" actId="1076"/>
          <ac:cxnSpMkLst>
            <pc:docMk/>
            <pc:sldMk cId="1392984343" sldId="916"/>
            <ac:cxnSpMk id="41" creationId="{8A5200C0-2DB1-B35D-3379-C60B3994121C}"/>
          </ac:cxnSpMkLst>
        </pc:cxnChg>
        <pc:cxnChg chg="mod">
          <ac:chgData name="Yumeng Liu" userId="68412488-d681-43b8-bc07-74ffdbf3e08a" providerId="ADAL" clId="{C77C539D-CB19-4126-9B0C-483A8D264BEB}" dt="2025-07-21T13:22:50.134" v="18025" actId="1076"/>
          <ac:cxnSpMkLst>
            <pc:docMk/>
            <pc:sldMk cId="1392984343" sldId="916"/>
            <ac:cxnSpMk id="44" creationId="{8F73E55D-9CFF-AE6C-A026-DE18FDCFE845}"/>
          </ac:cxnSpMkLst>
        </pc:cxnChg>
        <pc:cxnChg chg="mod">
          <ac:chgData name="Yumeng Liu" userId="68412488-d681-43b8-bc07-74ffdbf3e08a" providerId="ADAL" clId="{C77C539D-CB19-4126-9B0C-483A8D264BEB}" dt="2025-07-21T14:09:22.861" v="18238" actId="1076"/>
          <ac:cxnSpMkLst>
            <pc:docMk/>
            <pc:sldMk cId="1392984343" sldId="916"/>
            <ac:cxnSpMk id="47" creationId="{3118BE76-2148-4C8E-D58F-08E257A9D991}"/>
          </ac:cxnSpMkLst>
        </pc:cxnChg>
        <pc:cxnChg chg="mod">
          <ac:chgData name="Yumeng Liu" userId="68412488-d681-43b8-bc07-74ffdbf3e08a" providerId="ADAL" clId="{C77C539D-CB19-4126-9B0C-483A8D264BEB}" dt="2025-07-21T14:08:54.915" v="18233" actId="1076"/>
          <ac:cxnSpMkLst>
            <pc:docMk/>
            <pc:sldMk cId="1392984343" sldId="916"/>
            <ac:cxnSpMk id="50" creationId="{073B7AA2-05FD-7424-35AB-2BEE068C2525}"/>
          </ac:cxnSpMkLst>
        </pc:cxnChg>
      </pc:sldChg>
      <pc:sldChg chg="addSp delSp modSp add mod modAnim">
        <pc:chgData name="Yumeng Liu" userId="68412488-d681-43b8-bc07-74ffdbf3e08a" providerId="ADAL" clId="{C77C539D-CB19-4126-9B0C-483A8D264BEB}" dt="2025-07-28T14:05:28.544" v="28860" actId="207"/>
        <pc:sldMkLst>
          <pc:docMk/>
          <pc:sldMk cId="3009327607" sldId="917"/>
        </pc:sldMkLst>
        <pc:spChg chg="mod">
          <ac:chgData name="Yumeng Liu" userId="68412488-d681-43b8-bc07-74ffdbf3e08a" providerId="ADAL" clId="{C77C539D-CB19-4126-9B0C-483A8D264BEB}" dt="2025-07-22T18:48:56.410" v="20554" actId="20577"/>
          <ac:spMkLst>
            <pc:docMk/>
            <pc:sldMk cId="3009327607" sldId="917"/>
            <ac:spMk id="2" creationId="{77ECFD54-C7A2-E5EC-E264-4B90D047DE2E}"/>
          </ac:spMkLst>
        </pc:spChg>
        <pc:spChg chg="mod">
          <ac:chgData name="Yumeng Liu" userId="68412488-d681-43b8-bc07-74ffdbf3e08a" providerId="ADAL" clId="{C77C539D-CB19-4126-9B0C-483A8D264BEB}" dt="2025-07-28T14:04:03.854" v="28837" actId="20577"/>
          <ac:spMkLst>
            <pc:docMk/>
            <pc:sldMk cId="3009327607" sldId="917"/>
            <ac:spMk id="4" creationId="{5C054062-CC12-0366-D904-3A0DCDA43310}"/>
          </ac:spMkLst>
        </pc:spChg>
        <pc:spChg chg="mod topLvl">
          <ac:chgData name="Yumeng Liu" userId="68412488-d681-43b8-bc07-74ffdbf3e08a" providerId="ADAL" clId="{C77C539D-CB19-4126-9B0C-483A8D264BEB}" dt="2025-07-23T14:31:39.545" v="27101" actId="165"/>
          <ac:spMkLst>
            <pc:docMk/>
            <pc:sldMk cId="3009327607" sldId="917"/>
            <ac:spMk id="6" creationId="{853E5130-541F-FBC2-CD19-BA07A049FAE1}"/>
          </ac:spMkLst>
        </pc:spChg>
        <pc:spChg chg="add mod topLvl">
          <ac:chgData name="Yumeng Liu" userId="68412488-d681-43b8-bc07-74ffdbf3e08a" providerId="ADAL" clId="{C77C539D-CB19-4126-9B0C-483A8D264BEB}" dt="2025-07-22T18:52:15.460" v="20698" actId="164"/>
          <ac:spMkLst>
            <pc:docMk/>
            <pc:sldMk cId="3009327607" sldId="917"/>
            <ac:spMk id="38" creationId="{1C75E9FF-E71A-70E8-BC5D-95D6773C8475}"/>
          </ac:spMkLst>
        </pc:spChg>
        <pc:spChg chg="add mod topLvl">
          <ac:chgData name="Yumeng Liu" userId="68412488-d681-43b8-bc07-74ffdbf3e08a" providerId="ADAL" clId="{C77C539D-CB19-4126-9B0C-483A8D264BEB}" dt="2025-07-22T18:19:39.341" v="20456" actId="164"/>
          <ac:spMkLst>
            <pc:docMk/>
            <pc:sldMk cId="3009327607" sldId="917"/>
            <ac:spMk id="40" creationId="{55D724F3-3101-BE49-B4E1-4BF0EF77B2F0}"/>
          </ac:spMkLst>
        </pc:spChg>
        <pc:spChg chg="add mod topLvl">
          <ac:chgData name="Yumeng Liu" userId="68412488-d681-43b8-bc07-74ffdbf3e08a" providerId="ADAL" clId="{C77C539D-CB19-4126-9B0C-483A8D264BEB}" dt="2025-07-22T18:52:15.460" v="20698" actId="164"/>
          <ac:spMkLst>
            <pc:docMk/>
            <pc:sldMk cId="3009327607" sldId="917"/>
            <ac:spMk id="60" creationId="{1D247563-9F7D-D97D-7554-FE3BEF6C4373}"/>
          </ac:spMkLst>
        </pc:spChg>
        <pc:spChg chg="add mod topLvl">
          <ac:chgData name="Yumeng Liu" userId="68412488-d681-43b8-bc07-74ffdbf3e08a" providerId="ADAL" clId="{C77C539D-CB19-4126-9B0C-483A8D264BEB}" dt="2025-07-22T18:19:39.341" v="20456" actId="164"/>
          <ac:spMkLst>
            <pc:docMk/>
            <pc:sldMk cId="3009327607" sldId="917"/>
            <ac:spMk id="61" creationId="{BFBB8BB5-CF9D-2876-C110-90C661FD76E2}"/>
          </ac:spMkLst>
        </pc:spChg>
        <pc:spChg chg="add mod topLvl">
          <ac:chgData name="Yumeng Liu" userId="68412488-d681-43b8-bc07-74ffdbf3e08a" providerId="ADAL" clId="{C77C539D-CB19-4126-9B0C-483A8D264BEB}" dt="2025-07-22T18:52:15.460" v="20698" actId="164"/>
          <ac:spMkLst>
            <pc:docMk/>
            <pc:sldMk cId="3009327607" sldId="917"/>
            <ac:spMk id="62" creationId="{0F931C34-B7A7-3279-7D57-00931F9FF775}"/>
          </ac:spMkLst>
        </pc:spChg>
        <pc:spChg chg="add mod topLvl">
          <ac:chgData name="Yumeng Liu" userId="68412488-d681-43b8-bc07-74ffdbf3e08a" providerId="ADAL" clId="{C77C539D-CB19-4126-9B0C-483A8D264BEB}" dt="2025-07-22T18:19:39.341" v="20456" actId="164"/>
          <ac:spMkLst>
            <pc:docMk/>
            <pc:sldMk cId="3009327607" sldId="917"/>
            <ac:spMk id="71" creationId="{F3423859-01C7-2259-E0D3-8542A4F0F7C2}"/>
          </ac:spMkLst>
        </pc:spChg>
        <pc:spChg chg="add mod topLvl">
          <ac:chgData name="Yumeng Liu" userId="68412488-d681-43b8-bc07-74ffdbf3e08a" providerId="ADAL" clId="{C77C539D-CB19-4126-9B0C-483A8D264BEB}" dt="2025-07-22T18:02:57.060" v="20395" actId="165"/>
          <ac:spMkLst>
            <pc:docMk/>
            <pc:sldMk cId="3009327607" sldId="917"/>
            <ac:spMk id="73" creationId="{4426301B-EED2-647B-13B5-011AD7E13CFA}"/>
          </ac:spMkLst>
        </pc:spChg>
        <pc:spChg chg="add mod topLvl">
          <ac:chgData name="Yumeng Liu" userId="68412488-d681-43b8-bc07-74ffdbf3e08a" providerId="ADAL" clId="{C77C539D-CB19-4126-9B0C-483A8D264BEB}" dt="2025-07-22T19:47:10.513" v="21912" actId="20577"/>
          <ac:spMkLst>
            <pc:docMk/>
            <pc:sldMk cId="3009327607" sldId="917"/>
            <ac:spMk id="79" creationId="{553AF77A-AA32-C879-6500-B44A544AF1F2}"/>
          </ac:spMkLst>
        </pc:spChg>
        <pc:spChg chg="add mod topLvl">
          <ac:chgData name="Yumeng Liu" userId="68412488-d681-43b8-bc07-74ffdbf3e08a" providerId="ADAL" clId="{C77C539D-CB19-4126-9B0C-483A8D264BEB}" dt="2025-07-22T18:52:15.460" v="20698" actId="164"/>
          <ac:spMkLst>
            <pc:docMk/>
            <pc:sldMk cId="3009327607" sldId="917"/>
            <ac:spMk id="80" creationId="{34D537B6-8F23-3898-00EA-6768C0775BC4}"/>
          </ac:spMkLst>
        </pc:spChg>
        <pc:spChg chg="add mod topLvl">
          <ac:chgData name="Yumeng Liu" userId="68412488-d681-43b8-bc07-74ffdbf3e08a" providerId="ADAL" clId="{C77C539D-CB19-4126-9B0C-483A8D264BEB}" dt="2025-07-22T18:52:15.460" v="20698" actId="164"/>
          <ac:spMkLst>
            <pc:docMk/>
            <pc:sldMk cId="3009327607" sldId="917"/>
            <ac:spMk id="81" creationId="{C5A0B038-5D39-72EB-774A-17F51EA580E2}"/>
          </ac:spMkLst>
        </pc:spChg>
        <pc:spChg chg="add mod">
          <ac:chgData name="Yumeng Liu" userId="68412488-d681-43b8-bc07-74ffdbf3e08a" providerId="ADAL" clId="{C77C539D-CB19-4126-9B0C-483A8D264BEB}" dt="2025-07-22T18:04:34.014" v="20403" actId="1076"/>
          <ac:spMkLst>
            <pc:docMk/>
            <pc:sldMk cId="3009327607" sldId="917"/>
            <ac:spMk id="99" creationId="{B298FD10-0997-AB38-4EBF-1A4A510415A9}"/>
          </ac:spMkLst>
        </pc:spChg>
        <pc:spChg chg="add mod">
          <ac:chgData name="Yumeng Liu" userId="68412488-d681-43b8-bc07-74ffdbf3e08a" providerId="ADAL" clId="{C77C539D-CB19-4126-9B0C-483A8D264BEB}" dt="2025-07-22T18:19:39.341" v="20456" actId="164"/>
          <ac:spMkLst>
            <pc:docMk/>
            <pc:sldMk cId="3009327607" sldId="917"/>
            <ac:spMk id="100" creationId="{44532289-5104-351B-8299-DC91F4FB81F0}"/>
          </ac:spMkLst>
        </pc:spChg>
        <pc:spChg chg="add mod topLvl">
          <ac:chgData name="Yumeng Liu" userId="68412488-d681-43b8-bc07-74ffdbf3e08a" providerId="ADAL" clId="{C77C539D-CB19-4126-9B0C-483A8D264BEB}" dt="2025-07-22T18:52:15.460" v="20698" actId="164"/>
          <ac:spMkLst>
            <pc:docMk/>
            <pc:sldMk cId="3009327607" sldId="917"/>
            <ac:spMk id="101" creationId="{3981306A-9813-0FEF-9563-46DA54B71531}"/>
          </ac:spMkLst>
        </pc:spChg>
        <pc:spChg chg="add mod topLvl">
          <ac:chgData name="Yumeng Liu" userId="68412488-d681-43b8-bc07-74ffdbf3e08a" providerId="ADAL" clId="{C77C539D-CB19-4126-9B0C-483A8D264BEB}" dt="2025-07-22T18:52:15.460" v="20698" actId="164"/>
          <ac:spMkLst>
            <pc:docMk/>
            <pc:sldMk cId="3009327607" sldId="917"/>
            <ac:spMk id="102" creationId="{43B7BAEC-25DE-02D5-1A2E-313F2602B9D6}"/>
          </ac:spMkLst>
        </pc:spChg>
        <pc:spChg chg="add mod">
          <ac:chgData name="Yumeng Liu" userId="68412488-d681-43b8-bc07-74ffdbf3e08a" providerId="ADAL" clId="{C77C539D-CB19-4126-9B0C-483A8D264BEB}" dt="2025-07-22T18:30:07.267" v="20480" actId="1076"/>
          <ac:spMkLst>
            <pc:docMk/>
            <pc:sldMk cId="3009327607" sldId="917"/>
            <ac:spMk id="104" creationId="{2AA37C5C-1B74-7856-BE86-B8AF50695F23}"/>
          </ac:spMkLst>
        </pc:spChg>
        <pc:spChg chg="add mod topLvl">
          <ac:chgData name="Yumeng Liu" userId="68412488-d681-43b8-bc07-74ffdbf3e08a" providerId="ADAL" clId="{C77C539D-CB19-4126-9B0C-483A8D264BEB}" dt="2025-07-22T19:16:32.560" v="21343" actId="20577"/>
          <ac:spMkLst>
            <pc:docMk/>
            <pc:sldMk cId="3009327607" sldId="917"/>
            <ac:spMk id="105" creationId="{FFFB07DB-FF61-F653-DA40-6503CCAF9777}"/>
          </ac:spMkLst>
        </pc:spChg>
        <pc:spChg chg="add mod topLvl">
          <ac:chgData name="Yumeng Liu" userId="68412488-d681-43b8-bc07-74ffdbf3e08a" providerId="ADAL" clId="{C77C539D-CB19-4126-9B0C-483A8D264BEB}" dt="2025-07-22T18:52:15.460" v="20698" actId="164"/>
          <ac:spMkLst>
            <pc:docMk/>
            <pc:sldMk cId="3009327607" sldId="917"/>
            <ac:spMk id="106" creationId="{174BF99B-8AD6-6640-AD31-329E8949E3FF}"/>
          </ac:spMkLst>
        </pc:spChg>
        <pc:spChg chg="add mod">
          <ac:chgData name="Yumeng Liu" userId="68412488-d681-43b8-bc07-74ffdbf3e08a" providerId="ADAL" clId="{C77C539D-CB19-4126-9B0C-483A8D264BEB}" dt="2025-07-22T18:38:35.127" v="20529" actId="207"/>
          <ac:spMkLst>
            <pc:docMk/>
            <pc:sldMk cId="3009327607" sldId="917"/>
            <ac:spMk id="107" creationId="{0A5C6D23-F82D-BD00-5970-C453A81C1AC8}"/>
          </ac:spMkLst>
        </pc:spChg>
        <pc:spChg chg="add mod">
          <ac:chgData name="Yumeng Liu" userId="68412488-d681-43b8-bc07-74ffdbf3e08a" providerId="ADAL" clId="{C77C539D-CB19-4126-9B0C-483A8D264BEB}" dt="2025-07-22T18:38:40.157" v="20530" actId="207"/>
          <ac:spMkLst>
            <pc:docMk/>
            <pc:sldMk cId="3009327607" sldId="917"/>
            <ac:spMk id="108" creationId="{8D048B57-E978-DD74-E2E4-AC5C962FB7FF}"/>
          </ac:spMkLst>
        </pc:spChg>
        <pc:spChg chg="add mod">
          <ac:chgData name="Yumeng Liu" userId="68412488-d681-43b8-bc07-74ffdbf3e08a" providerId="ADAL" clId="{C77C539D-CB19-4126-9B0C-483A8D264BEB}" dt="2025-07-22T18:38:58.580" v="20531" actId="207"/>
          <ac:spMkLst>
            <pc:docMk/>
            <pc:sldMk cId="3009327607" sldId="917"/>
            <ac:spMk id="109" creationId="{5F1695E1-781D-C4BD-ECB5-3CEA46E0D6DD}"/>
          </ac:spMkLst>
        </pc:spChg>
        <pc:spChg chg="add mod">
          <ac:chgData name="Yumeng Liu" userId="68412488-d681-43b8-bc07-74ffdbf3e08a" providerId="ADAL" clId="{C77C539D-CB19-4126-9B0C-483A8D264BEB}" dt="2025-07-22T20:03:29.334" v="22084" actId="1076"/>
          <ac:spMkLst>
            <pc:docMk/>
            <pc:sldMk cId="3009327607" sldId="917"/>
            <ac:spMk id="111" creationId="{BE54EBBF-C01E-B1F4-082A-751317092E9D}"/>
          </ac:spMkLst>
        </pc:spChg>
        <pc:spChg chg="add mod">
          <ac:chgData name="Yumeng Liu" userId="68412488-d681-43b8-bc07-74ffdbf3e08a" providerId="ADAL" clId="{C77C539D-CB19-4126-9B0C-483A8D264BEB}" dt="2025-07-23T14:31:39.545" v="27101" actId="165"/>
          <ac:spMkLst>
            <pc:docMk/>
            <pc:sldMk cId="3009327607" sldId="917"/>
            <ac:spMk id="115" creationId="{1618B843-9E49-9D33-BA3E-A30814656202}"/>
          </ac:spMkLst>
        </pc:spChg>
        <pc:spChg chg="add mod">
          <ac:chgData name="Yumeng Liu" userId="68412488-d681-43b8-bc07-74ffdbf3e08a" providerId="ADAL" clId="{C77C539D-CB19-4126-9B0C-483A8D264BEB}" dt="2025-07-23T14:31:39.545" v="27101" actId="165"/>
          <ac:spMkLst>
            <pc:docMk/>
            <pc:sldMk cId="3009327607" sldId="917"/>
            <ac:spMk id="121" creationId="{AD9613B9-3157-DD11-7E4D-895CC6854892}"/>
          </ac:spMkLst>
        </pc:spChg>
        <pc:spChg chg="add mod">
          <ac:chgData name="Yumeng Liu" userId="68412488-d681-43b8-bc07-74ffdbf3e08a" providerId="ADAL" clId="{C77C539D-CB19-4126-9B0C-483A8D264BEB}" dt="2025-07-23T14:31:39.545" v="27101" actId="165"/>
          <ac:spMkLst>
            <pc:docMk/>
            <pc:sldMk cId="3009327607" sldId="917"/>
            <ac:spMk id="122" creationId="{57A3DF6B-C855-DC81-2EB9-25395B81BF46}"/>
          </ac:spMkLst>
        </pc:spChg>
        <pc:spChg chg="mod">
          <ac:chgData name="Yumeng Liu" userId="68412488-d681-43b8-bc07-74ffdbf3e08a" providerId="ADAL" clId="{C77C539D-CB19-4126-9B0C-483A8D264BEB}" dt="2025-07-22T20:08:34.104" v="22138" actId="165"/>
          <ac:spMkLst>
            <pc:docMk/>
            <pc:sldMk cId="3009327607" sldId="917"/>
            <ac:spMk id="126" creationId="{F0436D79-D1B6-5F49-C5A0-3C616FF09B22}"/>
          </ac:spMkLst>
        </pc:spChg>
        <pc:spChg chg="mod">
          <ac:chgData name="Yumeng Liu" userId="68412488-d681-43b8-bc07-74ffdbf3e08a" providerId="ADAL" clId="{C77C539D-CB19-4126-9B0C-483A8D264BEB}" dt="2025-07-22T20:08:34.104" v="22138" actId="165"/>
          <ac:spMkLst>
            <pc:docMk/>
            <pc:sldMk cId="3009327607" sldId="917"/>
            <ac:spMk id="127" creationId="{287FC460-B686-7A11-4FF2-8BA11931FD33}"/>
          </ac:spMkLst>
        </pc:spChg>
        <pc:spChg chg="mod">
          <ac:chgData name="Yumeng Liu" userId="68412488-d681-43b8-bc07-74ffdbf3e08a" providerId="ADAL" clId="{C77C539D-CB19-4126-9B0C-483A8D264BEB}" dt="2025-07-22T19:45:03.753" v="21891"/>
          <ac:spMkLst>
            <pc:docMk/>
            <pc:sldMk cId="3009327607" sldId="917"/>
            <ac:spMk id="130" creationId="{9039422B-C6F5-2A97-6B97-0BFC31278558}"/>
          </ac:spMkLst>
        </pc:spChg>
        <pc:spChg chg="add mod topLvl">
          <ac:chgData name="Yumeng Liu" userId="68412488-d681-43b8-bc07-74ffdbf3e08a" providerId="ADAL" clId="{C77C539D-CB19-4126-9B0C-483A8D264BEB}" dt="2025-07-22T20:10:37.239" v="22226" actId="164"/>
          <ac:spMkLst>
            <pc:docMk/>
            <pc:sldMk cId="3009327607" sldId="917"/>
            <ac:spMk id="131" creationId="{402D3DC8-C13E-2B3F-84C1-D5498F2D6BEC}"/>
          </ac:spMkLst>
        </pc:spChg>
        <pc:spChg chg="add mod">
          <ac:chgData name="Yumeng Liu" userId="68412488-d681-43b8-bc07-74ffdbf3e08a" providerId="ADAL" clId="{C77C539D-CB19-4126-9B0C-483A8D264BEB}" dt="2025-07-22T20:07:22.833" v="22101" actId="1076"/>
          <ac:spMkLst>
            <pc:docMk/>
            <pc:sldMk cId="3009327607" sldId="917"/>
            <ac:spMk id="132" creationId="{7661AACB-117E-CD63-2356-D1D269BB8A0E}"/>
          </ac:spMkLst>
        </pc:spChg>
        <pc:grpChg chg="add mod topLvl">
          <ac:chgData name="Yumeng Liu" userId="68412488-d681-43b8-bc07-74ffdbf3e08a" providerId="ADAL" clId="{C77C539D-CB19-4126-9B0C-483A8D264BEB}" dt="2025-07-23T14:31:39.545" v="27101" actId="165"/>
          <ac:grpSpMkLst>
            <pc:docMk/>
            <pc:sldMk cId="3009327607" sldId="917"/>
            <ac:grpSpMk id="117" creationId="{577581E9-F1F7-7AB9-0AE2-31EF88D43F24}"/>
          </ac:grpSpMkLst>
        </pc:grpChg>
        <pc:grpChg chg="add mod topLvl">
          <ac:chgData name="Yumeng Liu" userId="68412488-d681-43b8-bc07-74ffdbf3e08a" providerId="ADAL" clId="{C77C539D-CB19-4126-9B0C-483A8D264BEB}" dt="2025-07-23T14:31:39.545" v="27101" actId="165"/>
          <ac:grpSpMkLst>
            <pc:docMk/>
            <pc:sldMk cId="3009327607" sldId="917"/>
            <ac:grpSpMk id="123" creationId="{E0B6B535-93F9-8685-FCE0-C56BEAD1ABDD}"/>
          </ac:grpSpMkLst>
        </pc:grpChg>
        <pc:grpChg chg="add mod topLvl">
          <ac:chgData name="Yumeng Liu" userId="68412488-d681-43b8-bc07-74ffdbf3e08a" providerId="ADAL" clId="{C77C539D-CB19-4126-9B0C-483A8D264BEB}" dt="2025-07-22T20:10:37.239" v="22226" actId="164"/>
          <ac:grpSpMkLst>
            <pc:docMk/>
            <pc:sldMk cId="3009327607" sldId="917"/>
            <ac:grpSpMk id="124" creationId="{848C149D-383B-323F-EE81-12B4E4DD430F}"/>
          </ac:grpSpMkLst>
        </pc:grpChg>
        <pc:grpChg chg="add mod">
          <ac:chgData name="Yumeng Liu" userId="68412488-d681-43b8-bc07-74ffdbf3e08a" providerId="ADAL" clId="{C77C539D-CB19-4126-9B0C-483A8D264BEB}" dt="2025-07-22T20:06:29.333" v="22099" actId="164"/>
          <ac:grpSpMkLst>
            <pc:docMk/>
            <pc:sldMk cId="3009327607" sldId="917"/>
            <ac:grpSpMk id="128" creationId="{4DBB1D85-63CB-74C9-9C52-7C76DD4CE991}"/>
          </ac:grpSpMkLst>
        </pc:grpChg>
        <pc:grpChg chg="add mod">
          <ac:chgData name="Yumeng Liu" userId="68412488-d681-43b8-bc07-74ffdbf3e08a" providerId="ADAL" clId="{C77C539D-CB19-4126-9B0C-483A8D264BEB}" dt="2025-07-22T20:14:18.354" v="22231" actId="1076"/>
          <ac:grpSpMkLst>
            <pc:docMk/>
            <pc:sldMk cId="3009327607" sldId="917"/>
            <ac:grpSpMk id="135" creationId="{B9660E93-1B22-D030-9022-45411B902932}"/>
          </ac:grpSpMkLst>
        </pc:grpChg>
        <pc:grpChg chg="add mod">
          <ac:chgData name="Yumeng Liu" userId="68412488-d681-43b8-bc07-74ffdbf3e08a" providerId="ADAL" clId="{C77C539D-CB19-4126-9B0C-483A8D264BEB}" dt="2025-07-22T20:14:31.824" v="22233" actId="1076"/>
          <ac:grpSpMkLst>
            <pc:docMk/>
            <pc:sldMk cId="3009327607" sldId="917"/>
            <ac:grpSpMk id="136" creationId="{6A521E9B-08FD-0F55-74E8-B42687AFDD29}"/>
          </ac:grpSpMkLst>
        </pc:grpChg>
        <pc:graphicFrameChg chg="add mod modGraphic">
          <ac:chgData name="Yumeng Liu" userId="68412488-d681-43b8-bc07-74ffdbf3e08a" providerId="ADAL" clId="{C77C539D-CB19-4126-9B0C-483A8D264BEB}" dt="2025-07-28T14:05:28.544" v="28860" actId="207"/>
          <ac:graphicFrameMkLst>
            <pc:docMk/>
            <pc:sldMk cId="3009327607" sldId="917"/>
            <ac:graphicFrameMk id="3" creationId="{3E049D31-408A-9AC8-6CB3-5EFE94471B8D}"/>
          </ac:graphicFrameMkLst>
        </pc:graphicFrameChg>
        <pc:graphicFrameChg chg="add mod">
          <ac:chgData name="Yumeng Liu" userId="68412488-d681-43b8-bc07-74ffdbf3e08a" providerId="ADAL" clId="{C77C539D-CB19-4126-9B0C-483A8D264BEB}" dt="2025-07-22T18:10:47.931" v="20437"/>
          <ac:graphicFrameMkLst>
            <pc:docMk/>
            <pc:sldMk cId="3009327607" sldId="917"/>
            <ac:graphicFrameMk id="37" creationId="{793FAA87-27D4-0F99-15FA-9EA5FD13A3F2}"/>
          </ac:graphicFrameMkLst>
        </pc:graphicFrameChg>
        <pc:cxnChg chg="add mod">
          <ac:chgData name="Yumeng Liu" userId="68412488-d681-43b8-bc07-74ffdbf3e08a" providerId="ADAL" clId="{C77C539D-CB19-4126-9B0C-483A8D264BEB}" dt="2025-07-24T09:22:16.987" v="27398" actId="1582"/>
          <ac:cxnSpMkLst>
            <pc:docMk/>
            <pc:sldMk cId="3009327607" sldId="917"/>
            <ac:cxnSpMk id="64" creationId="{33BE5CA8-EC2A-0258-3C0A-2F171BC6E2CD}"/>
          </ac:cxnSpMkLst>
        </pc:cxnChg>
        <pc:cxnChg chg="add mod">
          <ac:chgData name="Yumeng Liu" userId="68412488-d681-43b8-bc07-74ffdbf3e08a" providerId="ADAL" clId="{C77C539D-CB19-4126-9B0C-483A8D264BEB}" dt="2025-07-24T09:22:26.290" v="27399" actId="1582"/>
          <ac:cxnSpMkLst>
            <pc:docMk/>
            <pc:sldMk cId="3009327607" sldId="917"/>
            <ac:cxnSpMk id="68" creationId="{D6C4B64C-A93D-3D17-4CE6-433AEF797B6D}"/>
          </ac:cxnSpMkLst>
        </pc:cxnChg>
        <pc:cxnChg chg="add mod">
          <ac:chgData name="Yumeng Liu" userId="68412488-d681-43b8-bc07-74ffdbf3e08a" providerId="ADAL" clId="{C77C539D-CB19-4126-9B0C-483A8D264BEB}" dt="2025-07-24T09:22:42.346" v="27402" actId="1582"/>
          <ac:cxnSpMkLst>
            <pc:docMk/>
            <pc:sldMk cId="3009327607" sldId="917"/>
            <ac:cxnSpMk id="75" creationId="{5156A250-FCDB-F999-391C-F7B72A711173}"/>
          </ac:cxnSpMkLst>
        </pc:cxnChg>
        <pc:cxnChg chg="add mod">
          <ac:chgData name="Yumeng Liu" userId="68412488-d681-43b8-bc07-74ffdbf3e08a" providerId="ADAL" clId="{C77C539D-CB19-4126-9B0C-483A8D264BEB}" dt="2025-07-24T09:22:31.711" v="27400" actId="1582"/>
          <ac:cxnSpMkLst>
            <pc:docMk/>
            <pc:sldMk cId="3009327607" sldId="917"/>
            <ac:cxnSpMk id="83" creationId="{E95FEEEB-AB6E-8155-B352-2C8BD1274D31}"/>
          </ac:cxnSpMkLst>
        </pc:cxnChg>
        <pc:cxnChg chg="add mod">
          <ac:chgData name="Yumeng Liu" userId="68412488-d681-43b8-bc07-74ffdbf3e08a" providerId="ADAL" clId="{C77C539D-CB19-4126-9B0C-483A8D264BEB}" dt="2025-07-24T09:22:37.123" v="27401" actId="1582"/>
          <ac:cxnSpMkLst>
            <pc:docMk/>
            <pc:sldMk cId="3009327607" sldId="917"/>
            <ac:cxnSpMk id="85" creationId="{B2EC1E96-DE21-B2AC-F03F-BDA8BAFCA68C}"/>
          </ac:cxnSpMkLst>
        </pc:cxnChg>
        <pc:cxnChg chg="add mod">
          <ac:chgData name="Yumeng Liu" userId="68412488-d681-43b8-bc07-74ffdbf3e08a" providerId="ADAL" clId="{C77C539D-CB19-4126-9B0C-483A8D264BEB}" dt="2025-07-23T14:31:39.545" v="27101" actId="165"/>
          <ac:cxnSpMkLst>
            <pc:docMk/>
            <pc:sldMk cId="3009327607" sldId="917"/>
            <ac:cxnSpMk id="113" creationId="{2D17EFFA-3302-DBBC-6C04-9BE0FD280C06}"/>
          </ac:cxnSpMkLst>
        </pc:cxnChg>
        <pc:cxnChg chg="add mod">
          <ac:chgData name="Yumeng Liu" userId="68412488-d681-43b8-bc07-74ffdbf3e08a" providerId="ADAL" clId="{C77C539D-CB19-4126-9B0C-483A8D264BEB}" dt="2025-07-23T14:31:39.545" v="27101" actId="165"/>
          <ac:cxnSpMkLst>
            <pc:docMk/>
            <pc:sldMk cId="3009327607" sldId="917"/>
            <ac:cxnSpMk id="119" creationId="{2AF725CE-7D6D-CB64-61A3-1C3460ADF671}"/>
          </ac:cxnSpMkLst>
        </pc:cxnChg>
        <pc:cxnChg chg="mod">
          <ac:chgData name="Yumeng Liu" userId="68412488-d681-43b8-bc07-74ffdbf3e08a" providerId="ADAL" clId="{C77C539D-CB19-4126-9B0C-483A8D264BEB}" dt="2025-07-22T20:08:34.104" v="22138" actId="165"/>
          <ac:cxnSpMkLst>
            <pc:docMk/>
            <pc:sldMk cId="3009327607" sldId="917"/>
            <ac:cxnSpMk id="125" creationId="{009AE0D0-774C-B57C-0E52-29AC850BB123}"/>
          </ac:cxnSpMkLst>
        </pc:cxnChg>
        <pc:cxnChg chg="mod">
          <ac:chgData name="Yumeng Liu" userId="68412488-d681-43b8-bc07-74ffdbf3e08a" providerId="ADAL" clId="{C77C539D-CB19-4126-9B0C-483A8D264BEB}" dt="2025-07-22T19:45:03.753" v="21891"/>
          <ac:cxnSpMkLst>
            <pc:docMk/>
            <pc:sldMk cId="3009327607" sldId="917"/>
            <ac:cxnSpMk id="129" creationId="{DB0601E1-5DD4-AD27-291F-5C8B75988109}"/>
          </ac:cxnSpMkLst>
        </pc:cxnChg>
      </pc:sldChg>
      <pc:sldChg chg="add del">
        <pc:chgData name="Yumeng Liu" userId="68412488-d681-43b8-bc07-74ffdbf3e08a" providerId="ADAL" clId="{C77C539D-CB19-4126-9B0C-483A8D264BEB}" dt="2025-07-22T13:50:17.334" v="20309" actId="47"/>
        <pc:sldMkLst>
          <pc:docMk/>
          <pc:sldMk cId="1320588297" sldId="918"/>
        </pc:sldMkLst>
      </pc:sldChg>
      <pc:sldChg chg="addSp delSp modSp add del mod">
        <pc:chgData name="Yumeng Liu" userId="68412488-d681-43b8-bc07-74ffdbf3e08a" providerId="ADAL" clId="{C77C539D-CB19-4126-9B0C-483A8D264BEB}" dt="2025-07-22T21:26:11.596" v="23400" actId="47"/>
        <pc:sldMkLst>
          <pc:docMk/>
          <pc:sldMk cId="14823559" sldId="919"/>
        </pc:sldMkLst>
      </pc:sldChg>
      <pc:sldChg chg="addSp delSp modSp add mod modAnim">
        <pc:chgData name="Yumeng Liu" userId="68412488-d681-43b8-bc07-74ffdbf3e08a" providerId="ADAL" clId="{C77C539D-CB19-4126-9B0C-483A8D264BEB}" dt="2025-07-28T14:05:20.140" v="28859" actId="207"/>
        <pc:sldMkLst>
          <pc:docMk/>
          <pc:sldMk cId="646885103" sldId="920"/>
        </pc:sldMkLst>
        <pc:spChg chg="mod">
          <ac:chgData name="Yumeng Liu" userId="68412488-d681-43b8-bc07-74ffdbf3e08a" providerId="ADAL" clId="{C77C539D-CB19-4126-9B0C-483A8D264BEB}" dt="2025-07-22T20:27:59.667" v="22379" actId="1076"/>
          <ac:spMkLst>
            <pc:docMk/>
            <pc:sldMk cId="646885103" sldId="920"/>
            <ac:spMk id="2" creationId="{EC86F1FE-9F6E-9F3F-5A78-2421ED78EF85}"/>
          </ac:spMkLst>
        </pc:spChg>
        <pc:spChg chg="mod">
          <ac:chgData name="Yumeng Liu" userId="68412488-d681-43b8-bc07-74ffdbf3e08a" providerId="ADAL" clId="{C77C539D-CB19-4126-9B0C-483A8D264BEB}" dt="2025-07-28T14:04:14.275" v="28843" actId="20577"/>
          <ac:spMkLst>
            <pc:docMk/>
            <pc:sldMk cId="646885103" sldId="920"/>
            <ac:spMk id="4" creationId="{02A57565-C310-2EDF-90D5-AF909DDF4FEA}"/>
          </ac:spMkLst>
        </pc:spChg>
        <pc:spChg chg="mod">
          <ac:chgData name="Yumeng Liu" userId="68412488-d681-43b8-bc07-74ffdbf3e08a" providerId="ADAL" clId="{C77C539D-CB19-4126-9B0C-483A8D264BEB}" dt="2025-07-22T21:12:55.635" v="23073" actId="1076"/>
          <ac:spMkLst>
            <pc:docMk/>
            <pc:sldMk cId="646885103" sldId="920"/>
            <ac:spMk id="5" creationId="{ADD21224-44D3-C58B-C8B9-E6EFB5AEF6BC}"/>
          </ac:spMkLst>
        </pc:spChg>
        <pc:spChg chg="mod">
          <ac:chgData name="Yumeng Liu" userId="68412488-d681-43b8-bc07-74ffdbf3e08a" providerId="ADAL" clId="{C77C539D-CB19-4126-9B0C-483A8D264BEB}" dt="2025-07-23T15:23:24.142" v="27296" actId="20577"/>
          <ac:spMkLst>
            <pc:docMk/>
            <pc:sldMk cId="646885103" sldId="920"/>
            <ac:spMk id="6" creationId="{9C5566E9-7717-3083-BC0A-D3229728322F}"/>
          </ac:spMkLst>
        </pc:spChg>
        <pc:spChg chg="mod">
          <ac:chgData name="Yumeng Liu" userId="68412488-d681-43b8-bc07-74ffdbf3e08a" providerId="ADAL" clId="{C77C539D-CB19-4126-9B0C-483A8D264BEB}" dt="2025-07-22T21:22:53.235" v="23397" actId="1076"/>
          <ac:spMkLst>
            <pc:docMk/>
            <pc:sldMk cId="646885103" sldId="920"/>
            <ac:spMk id="7" creationId="{5E662844-D04E-D0A1-39DE-6D68050246AD}"/>
          </ac:spMkLst>
        </pc:spChg>
        <pc:spChg chg="add mod">
          <ac:chgData name="Yumeng Liu" userId="68412488-d681-43b8-bc07-74ffdbf3e08a" providerId="ADAL" clId="{C77C539D-CB19-4126-9B0C-483A8D264BEB}" dt="2025-07-22T21:13:16.045" v="23077" actId="1076"/>
          <ac:spMkLst>
            <pc:docMk/>
            <pc:sldMk cId="646885103" sldId="920"/>
            <ac:spMk id="9" creationId="{A17776B4-B0EC-3584-D5C6-5B38186B4D1F}"/>
          </ac:spMkLst>
        </pc:spChg>
        <pc:spChg chg="add mod">
          <ac:chgData name="Yumeng Liu" userId="68412488-d681-43b8-bc07-74ffdbf3e08a" providerId="ADAL" clId="{C77C539D-CB19-4126-9B0C-483A8D264BEB}" dt="2025-07-24T09:13:11.551" v="27386" actId="1582"/>
          <ac:spMkLst>
            <pc:docMk/>
            <pc:sldMk cId="646885103" sldId="920"/>
            <ac:spMk id="10" creationId="{79FF6CDC-B568-2693-8865-FA8BEE9DDFDD}"/>
          </ac:spMkLst>
        </pc:spChg>
        <pc:spChg chg="add mod">
          <ac:chgData name="Yumeng Liu" userId="68412488-d681-43b8-bc07-74ffdbf3e08a" providerId="ADAL" clId="{C77C539D-CB19-4126-9B0C-483A8D264BEB}" dt="2025-07-24T09:12:59.848" v="27385" actId="1582"/>
          <ac:spMkLst>
            <pc:docMk/>
            <pc:sldMk cId="646885103" sldId="920"/>
            <ac:spMk id="11" creationId="{F274AA32-824F-A8AC-43D8-B707E9E01F06}"/>
          </ac:spMkLst>
        </pc:spChg>
        <pc:graphicFrameChg chg="mod modGraphic">
          <ac:chgData name="Yumeng Liu" userId="68412488-d681-43b8-bc07-74ffdbf3e08a" providerId="ADAL" clId="{C77C539D-CB19-4126-9B0C-483A8D264BEB}" dt="2025-07-22T21:14:53.465" v="23082" actId="115"/>
          <ac:graphicFrameMkLst>
            <pc:docMk/>
            <pc:sldMk cId="646885103" sldId="920"/>
            <ac:graphicFrameMk id="3" creationId="{A1DF746E-CE14-A6E3-8E27-858A51916E35}"/>
          </ac:graphicFrameMkLst>
        </pc:graphicFrameChg>
        <pc:graphicFrameChg chg="add mod modGraphic">
          <ac:chgData name="Yumeng Liu" userId="68412488-d681-43b8-bc07-74ffdbf3e08a" providerId="ADAL" clId="{C77C539D-CB19-4126-9B0C-483A8D264BEB}" dt="2025-07-28T14:05:20.140" v="28859" actId="207"/>
          <ac:graphicFrameMkLst>
            <pc:docMk/>
            <pc:sldMk cId="646885103" sldId="920"/>
            <ac:graphicFrameMk id="8" creationId="{C23E1514-B480-5976-3862-1ED337B3CB8B}"/>
          </ac:graphicFrameMkLst>
        </pc:graphicFrameChg>
      </pc:sldChg>
      <pc:sldChg chg="addSp delSp modSp add mod delAnim modAnim">
        <pc:chgData name="Yumeng Liu" userId="68412488-d681-43b8-bc07-74ffdbf3e08a" providerId="ADAL" clId="{C77C539D-CB19-4126-9B0C-483A8D264BEB}" dt="2025-07-28T14:05:14.150" v="28858" actId="207"/>
        <pc:sldMkLst>
          <pc:docMk/>
          <pc:sldMk cId="1463983313" sldId="921"/>
        </pc:sldMkLst>
      </pc:sldChg>
      <pc:sldChg chg="addSp modSp add mod modAnim">
        <pc:chgData name="Yumeng Liu" userId="68412488-d681-43b8-bc07-74ffdbf3e08a" providerId="ADAL" clId="{C77C539D-CB19-4126-9B0C-483A8D264BEB}" dt="2025-07-28T14:05:09.310" v="28857" actId="207"/>
        <pc:sldMkLst>
          <pc:docMk/>
          <pc:sldMk cId="688858078" sldId="922"/>
        </pc:sldMkLst>
      </pc:sldChg>
      <pc:sldChg chg="delSp modSp add mod modAnim">
        <pc:chgData name="Yumeng Liu" userId="68412488-d681-43b8-bc07-74ffdbf3e08a" providerId="ADAL" clId="{C77C539D-CB19-4126-9B0C-483A8D264BEB}" dt="2025-07-23T15:19:58.421" v="27262"/>
        <pc:sldMkLst>
          <pc:docMk/>
          <pc:sldMk cId="4175575376" sldId="923"/>
        </pc:sldMkLst>
        <pc:spChg chg="mod">
          <ac:chgData name="Yumeng Liu" userId="68412488-d681-43b8-bc07-74ffdbf3e08a" providerId="ADAL" clId="{C77C539D-CB19-4126-9B0C-483A8D264BEB}" dt="2025-07-22T22:58:48.150" v="25122" actId="27636"/>
          <ac:spMkLst>
            <pc:docMk/>
            <pc:sldMk cId="4175575376" sldId="923"/>
            <ac:spMk id="4" creationId="{A8CC51A9-E81A-4FDF-CD9C-71F241E615C8}"/>
          </ac:spMkLst>
        </pc:spChg>
        <pc:spChg chg="mod">
          <ac:chgData name="Yumeng Liu" userId="68412488-d681-43b8-bc07-74ffdbf3e08a" providerId="ADAL" clId="{C77C539D-CB19-4126-9B0C-483A8D264BEB}" dt="2025-07-23T13:23:43.066" v="26699" actId="207"/>
          <ac:spMkLst>
            <pc:docMk/>
            <pc:sldMk cId="4175575376" sldId="923"/>
            <ac:spMk id="6" creationId="{E762FD37-1C6E-2F1B-E69F-867B57BF5CE7}"/>
          </ac:spMkLst>
        </pc:spChg>
      </pc:sldChg>
      <pc:sldChg chg="addSp modSp new mod modAnim">
        <pc:chgData name="Yumeng Liu" userId="68412488-d681-43b8-bc07-74ffdbf3e08a" providerId="ADAL" clId="{C77C539D-CB19-4126-9B0C-483A8D264BEB}" dt="2025-07-23T15:23:55.755" v="27330" actId="20577"/>
        <pc:sldMkLst>
          <pc:docMk/>
          <pc:sldMk cId="484274922" sldId="924"/>
        </pc:sldMkLst>
        <pc:spChg chg="add mod">
          <ac:chgData name="Yumeng Liu" userId="68412488-d681-43b8-bc07-74ffdbf3e08a" providerId="ADAL" clId="{C77C539D-CB19-4126-9B0C-483A8D264BEB}" dt="2025-07-23T15:23:43.554" v="27314" actId="20577"/>
          <ac:spMkLst>
            <pc:docMk/>
            <pc:sldMk cId="484274922" sldId="924"/>
            <ac:spMk id="2" creationId="{EDAC6974-EE54-16A2-8D0C-4D1E54E1C858}"/>
          </ac:spMkLst>
        </pc:spChg>
        <pc:spChg chg="add mod">
          <ac:chgData name="Yumeng Liu" userId="68412488-d681-43b8-bc07-74ffdbf3e08a" providerId="ADAL" clId="{C77C539D-CB19-4126-9B0C-483A8D264BEB}" dt="2025-07-23T15:23:50.533" v="27322" actId="20577"/>
          <ac:spMkLst>
            <pc:docMk/>
            <pc:sldMk cId="484274922" sldId="924"/>
            <ac:spMk id="3" creationId="{F88A3FA3-3383-F473-3A24-A832A7E2210C}"/>
          </ac:spMkLst>
        </pc:spChg>
        <pc:spChg chg="add mod">
          <ac:chgData name="Yumeng Liu" userId="68412488-d681-43b8-bc07-74ffdbf3e08a" providerId="ADAL" clId="{C77C539D-CB19-4126-9B0C-483A8D264BEB}" dt="2025-07-23T15:23:55.755" v="27330" actId="20577"/>
          <ac:spMkLst>
            <pc:docMk/>
            <pc:sldMk cId="484274922" sldId="924"/>
            <ac:spMk id="6" creationId="{85639651-3002-E951-DC76-BFB7FDBB958E}"/>
          </ac:spMkLst>
        </pc:spChg>
        <pc:picChg chg="add mod modCrop">
          <ac:chgData name="Yumeng Liu" userId="68412488-d681-43b8-bc07-74ffdbf3e08a" providerId="ADAL" clId="{C77C539D-CB19-4126-9B0C-483A8D264BEB}" dt="2025-07-23T00:01:24.336" v="26263" actId="1076"/>
          <ac:picMkLst>
            <pc:docMk/>
            <pc:sldMk cId="484274922" sldId="924"/>
            <ac:picMk id="5" creationId="{22C423BB-E3DA-42B6-59A6-47ED5F64056F}"/>
          </ac:picMkLst>
        </pc:picChg>
      </pc:sldChg>
      <pc:sldChg chg="delSp modSp add mod">
        <pc:chgData name="Yumeng Liu" userId="68412488-d681-43b8-bc07-74ffdbf3e08a" providerId="ADAL" clId="{C77C539D-CB19-4126-9B0C-483A8D264BEB}" dt="2025-07-28T22:07:42.865" v="28967" actId="207"/>
        <pc:sldMkLst>
          <pc:docMk/>
          <pc:sldMk cId="3954943889" sldId="925"/>
        </pc:sldMkLst>
        <pc:spChg chg="mod">
          <ac:chgData name="Yumeng Liu" userId="68412488-d681-43b8-bc07-74ffdbf3e08a" providerId="ADAL" clId="{C77C539D-CB19-4126-9B0C-483A8D264BEB}" dt="2025-07-23T00:02:29.952" v="26272" actId="20577"/>
          <ac:spMkLst>
            <pc:docMk/>
            <pc:sldMk cId="3954943889" sldId="925"/>
            <ac:spMk id="4" creationId="{5DF12156-A047-9D0E-C118-A56058B959F2}"/>
          </ac:spMkLst>
        </pc:spChg>
        <pc:spChg chg="mod">
          <ac:chgData name="Yumeng Liu" userId="68412488-d681-43b8-bc07-74ffdbf3e08a" providerId="ADAL" clId="{C77C539D-CB19-4126-9B0C-483A8D264BEB}" dt="2025-07-28T22:07:42.865" v="28967" actId="207"/>
          <ac:spMkLst>
            <pc:docMk/>
            <pc:sldMk cId="3954943889" sldId="925"/>
            <ac:spMk id="6" creationId="{F46D2BF3-D1A3-C532-D05C-E55D4C3D37B4}"/>
          </ac:spMkLst>
        </pc:spChg>
      </pc:sldChg>
      <pc:sldChg chg="delSp modSp add mod">
        <pc:chgData name="Yumeng Liu" userId="68412488-d681-43b8-bc07-74ffdbf3e08a" providerId="ADAL" clId="{C77C539D-CB19-4126-9B0C-483A8D264BEB}" dt="2025-07-23T13:22:30.586" v="26695" actId="1076"/>
        <pc:sldMkLst>
          <pc:docMk/>
          <pc:sldMk cId="3955377075" sldId="2147047946"/>
        </pc:sldMkLst>
        <pc:spChg chg="mod">
          <ac:chgData name="Yumeng Liu" userId="68412488-d681-43b8-bc07-74ffdbf3e08a" providerId="ADAL" clId="{C77C539D-CB19-4126-9B0C-483A8D264BEB}" dt="2025-07-23T13:22:30.586" v="26695" actId="1076"/>
          <ac:spMkLst>
            <pc:docMk/>
            <pc:sldMk cId="3955377075" sldId="2147047946"/>
            <ac:spMk id="3" creationId="{779B98ED-8D62-19D6-FABF-10E26184C79D}"/>
          </ac:spMkLst>
        </pc:spChg>
      </pc:sldChg>
      <pc:sldChg chg="add del">
        <pc:chgData name="Yumeng Liu" userId="68412488-d681-43b8-bc07-74ffdbf3e08a" providerId="ADAL" clId="{C77C539D-CB19-4126-9B0C-483A8D264BEB}" dt="2025-07-28T08:46:21.644" v="27501" actId="2696"/>
        <pc:sldMkLst>
          <pc:docMk/>
          <pc:sldMk cId="762348941" sldId="2147047947"/>
        </pc:sldMkLst>
      </pc:sldChg>
      <pc:sldChg chg="addSp delSp modSp add mod delAnim">
        <pc:chgData name="Yumeng Liu" userId="68412488-d681-43b8-bc07-74ffdbf3e08a" providerId="ADAL" clId="{C77C539D-CB19-4126-9B0C-483A8D264BEB}" dt="2025-07-28T21:49:33.308" v="28964" actId="20577"/>
        <pc:sldMkLst>
          <pc:docMk/>
          <pc:sldMk cId="841403572" sldId="2147047947"/>
        </pc:sldMkLst>
        <pc:spChg chg="mod">
          <ac:chgData name="Yumeng Liu" userId="68412488-d681-43b8-bc07-74ffdbf3e08a" providerId="ADAL" clId="{C77C539D-CB19-4126-9B0C-483A8D264BEB}" dt="2025-07-28T13:50:47.044" v="28598" actId="1076"/>
          <ac:spMkLst>
            <pc:docMk/>
            <pc:sldMk cId="841403572" sldId="2147047947"/>
            <ac:spMk id="4" creationId="{D8C1FDD6-7AA8-9F78-F5FD-D727DED7B3BF}"/>
          </ac:spMkLst>
        </pc:spChg>
        <pc:graphicFrameChg chg="add mod modGraphic">
          <ac:chgData name="Yumeng Liu" userId="68412488-d681-43b8-bc07-74ffdbf3e08a" providerId="ADAL" clId="{C77C539D-CB19-4126-9B0C-483A8D264BEB}" dt="2025-07-28T21:49:33.308" v="28964" actId="20577"/>
          <ac:graphicFrameMkLst>
            <pc:docMk/>
            <pc:sldMk cId="841403572" sldId="2147047947"/>
            <ac:graphicFrameMk id="2" creationId="{4A44131E-E71B-9B36-D270-9DC59B47AEF2}"/>
          </ac:graphicFrameMkLst>
        </pc:graphicFrameChg>
        <pc:graphicFrameChg chg="add mod modGraphic">
          <ac:chgData name="Yumeng Liu" userId="68412488-d681-43b8-bc07-74ffdbf3e08a" providerId="ADAL" clId="{C77C539D-CB19-4126-9B0C-483A8D264BEB}" dt="2025-07-28T13:59:35.716" v="28718" actId="207"/>
          <ac:graphicFrameMkLst>
            <pc:docMk/>
            <pc:sldMk cId="841403572" sldId="2147047947"/>
            <ac:graphicFrameMk id="3" creationId="{33905F48-425B-1F97-A40C-A453B94329ED}"/>
          </ac:graphicFrameMkLst>
        </pc:graphicFrameChg>
      </pc:sldChg>
      <pc:sldMasterChg chg="addSldLayout modSldLayout">
        <pc:chgData name="Yumeng Liu" userId="68412488-d681-43b8-bc07-74ffdbf3e08a" providerId="ADAL" clId="{C77C539D-CB19-4126-9B0C-483A8D264BEB}" dt="2025-07-16T15:14:50.054" v="567" actId="1076"/>
        <pc:sldMasterMkLst>
          <pc:docMk/>
          <pc:sldMasterMk cId="4284081897" sldId="2147483660"/>
        </pc:sldMasterMkLst>
        <pc:sldLayoutChg chg="addSp delSp modSp mod">
          <pc:chgData name="Yumeng Liu" userId="68412488-d681-43b8-bc07-74ffdbf3e08a" providerId="ADAL" clId="{C77C539D-CB19-4126-9B0C-483A8D264BEB}" dt="2025-07-16T15:05:41.928" v="500" actId="14100"/>
          <pc:sldLayoutMkLst>
            <pc:docMk/>
            <pc:sldMasterMk cId="4284081897" sldId="2147483660"/>
            <pc:sldLayoutMk cId="159469203" sldId="2147483677"/>
          </pc:sldLayoutMkLst>
          <pc:spChg chg="add mod">
            <ac:chgData name="Yumeng Liu" userId="68412488-d681-43b8-bc07-74ffdbf3e08a" providerId="ADAL" clId="{C77C539D-CB19-4126-9B0C-483A8D264BEB}" dt="2025-07-16T15:05:24.314" v="498" actId="1076"/>
            <ac:spMkLst>
              <pc:docMk/>
              <pc:sldMasterMk cId="4284081897" sldId="2147483660"/>
              <pc:sldLayoutMk cId="159469203" sldId="2147483677"/>
              <ac:spMk id="5" creationId="{01F7CD0D-C5F4-DB43-435D-2E037144707A}"/>
            </ac:spMkLst>
          </pc:spChg>
          <pc:spChg chg="mod">
            <ac:chgData name="Yumeng Liu" userId="68412488-d681-43b8-bc07-74ffdbf3e08a" providerId="ADAL" clId="{C77C539D-CB19-4126-9B0C-483A8D264BEB}" dt="2025-07-16T15:05:38.474" v="499" actId="1076"/>
            <ac:spMkLst>
              <pc:docMk/>
              <pc:sldMasterMk cId="4284081897" sldId="2147483660"/>
              <pc:sldLayoutMk cId="159469203" sldId="2147483677"/>
              <ac:spMk id="4098" creationId="{00000000-0000-0000-0000-000000000000}"/>
            </ac:spMkLst>
          </pc:spChg>
          <pc:spChg chg="mod">
            <ac:chgData name="Yumeng Liu" userId="68412488-d681-43b8-bc07-74ffdbf3e08a" providerId="ADAL" clId="{C77C539D-CB19-4126-9B0C-483A8D264BEB}" dt="2025-07-16T15:05:41.928" v="500" actId="14100"/>
            <ac:spMkLst>
              <pc:docMk/>
              <pc:sldMasterMk cId="4284081897" sldId="2147483660"/>
              <pc:sldLayoutMk cId="159469203" sldId="2147483677"/>
              <ac:spMk id="4099" creationId="{00000000-0000-0000-0000-000000000000}"/>
            </ac:spMkLst>
          </pc:spChg>
          <pc:picChg chg="mod">
            <ac:chgData name="Yumeng Liu" userId="68412488-d681-43b8-bc07-74ffdbf3e08a" providerId="ADAL" clId="{C77C539D-CB19-4126-9B0C-483A8D264BEB}" dt="2025-07-16T15:02:21.413" v="474" actId="1076"/>
            <ac:picMkLst>
              <pc:docMk/>
              <pc:sldMasterMk cId="4284081897" sldId="2147483660"/>
              <pc:sldLayoutMk cId="159469203" sldId="2147483677"/>
              <ac:picMk id="2" creationId="{00000000-0000-0000-0000-000000000000}"/>
            </ac:picMkLst>
          </pc:picChg>
          <pc:picChg chg="add del mod">
            <ac:chgData name="Yumeng Liu" userId="68412488-d681-43b8-bc07-74ffdbf3e08a" providerId="ADAL" clId="{C77C539D-CB19-4126-9B0C-483A8D264BEB}" dt="2025-07-16T15:05:15.626" v="497" actId="1076"/>
            <ac:picMkLst>
              <pc:docMk/>
              <pc:sldMasterMk cId="4284081897" sldId="2147483660"/>
              <pc:sldLayoutMk cId="159469203" sldId="2147483677"/>
              <ac:picMk id="4113" creationId="{00000000-0000-0000-0000-000000000000}"/>
            </ac:picMkLst>
          </pc:picChg>
        </pc:sldLayoutChg>
        <pc:sldLayoutChg chg="addSp delSp modSp add mod modTransition">
          <pc:chgData name="Yumeng Liu" userId="68412488-d681-43b8-bc07-74ffdbf3e08a" providerId="ADAL" clId="{C77C539D-CB19-4126-9B0C-483A8D264BEB}" dt="2025-07-16T15:14:50.054" v="567" actId="1076"/>
          <pc:sldLayoutMkLst>
            <pc:docMk/>
            <pc:sldMasterMk cId="4284081897" sldId="2147483660"/>
            <pc:sldLayoutMk cId="1678911576" sldId="2147483678"/>
          </pc:sldLayoutMkLst>
          <pc:picChg chg="add mod modCrop">
            <ac:chgData name="Yumeng Liu" userId="68412488-d681-43b8-bc07-74ffdbf3e08a" providerId="ADAL" clId="{C77C539D-CB19-4126-9B0C-483A8D264BEB}" dt="2025-07-16T15:14:50.054" v="567" actId="1076"/>
            <ac:picMkLst>
              <pc:docMk/>
              <pc:sldMasterMk cId="4284081897" sldId="2147483660"/>
              <pc:sldLayoutMk cId="1678911576" sldId="2147483678"/>
              <ac:picMk id="3" creationId="{1AC5B345-AA49-4301-C85E-11C2564D91A6}"/>
            </ac:picMkLst>
          </pc:picChg>
        </pc:sldLayoutChg>
      </pc:sldMasterChg>
      <pc:sldMasterChg chg="new del mod addSldLayout delSldLayout">
        <pc:chgData name="Yumeng Liu" userId="68412488-d681-43b8-bc07-74ffdbf3e08a" providerId="ADAL" clId="{C77C539D-CB19-4126-9B0C-483A8D264BEB}" dt="2025-07-16T14:53:04.936" v="434" actId="6938"/>
        <pc:sldMasterMkLst>
          <pc:docMk/>
          <pc:sldMasterMk cId="711220731" sldId="2147483678"/>
        </pc:sldMasterMkLst>
        <pc:sldLayoutChg chg="new del replId">
          <pc:chgData name="Yumeng Liu" userId="68412488-d681-43b8-bc07-74ffdbf3e08a" providerId="ADAL" clId="{C77C539D-CB19-4126-9B0C-483A8D264BEB}" dt="2025-07-16T14:53:04.936" v="434" actId="6938"/>
          <pc:sldLayoutMkLst>
            <pc:docMk/>
            <pc:sldMasterMk cId="711220731" sldId="2147483678"/>
            <pc:sldLayoutMk cId="3942334715" sldId="2147483679"/>
          </pc:sldLayoutMkLst>
        </pc:sldLayoutChg>
        <pc:sldLayoutChg chg="new del replId">
          <pc:chgData name="Yumeng Liu" userId="68412488-d681-43b8-bc07-74ffdbf3e08a" providerId="ADAL" clId="{C77C539D-CB19-4126-9B0C-483A8D264BEB}" dt="2025-07-16T14:53:04.936" v="434" actId="6938"/>
          <pc:sldLayoutMkLst>
            <pc:docMk/>
            <pc:sldMasterMk cId="711220731" sldId="2147483678"/>
            <pc:sldLayoutMk cId="2810124003" sldId="2147483680"/>
          </pc:sldLayoutMkLst>
        </pc:sldLayoutChg>
        <pc:sldLayoutChg chg="new del replId">
          <pc:chgData name="Yumeng Liu" userId="68412488-d681-43b8-bc07-74ffdbf3e08a" providerId="ADAL" clId="{C77C539D-CB19-4126-9B0C-483A8D264BEB}" dt="2025-07-16T14:53:04.936" v="434" actId="6938"/>
          <pc:sldLayoutMkLst>
            <pc:docMk/>
            <pc:sldMasterMk cId="711220731" sldId="2147483678"/>
            <pc:sldLayoutMk cId="1902225641" sldId="2147483681"/>
          </pc:sldLayoutMkLst>
        </pc:sldLayoutChg>
        <pc:sldLayoutChg chg="new del replId">
          <pc:chgData name="Yumeng Liu" userId="68412488-d681-43b8-bc07-74ffdbf3e08a" providerId="ADAL" clId="{C77C539D-CB19-4126-9B0C-483A8D264BEB}" dt="2025-07-16T14:53:04.936" v="434" actId="6938"/>
          <pc:sldLayoutMkLst>
            <pc:docMk/>
            <pc:sldMasterMk cId="711220731" sldId="2147483678"/>
            <pc:sldLayoutMk cId="3234642398" sldId="2147483682"/>
          </pc:sldLayoutMkLst>
        </pc:sldLayoutChg>
        <pc:sldLayoutChg chg="new del replId">
          <pc:chgData name="Yumeng Liu" userId="68412488-d681-43b8-bc07-74ffdbf3e08a" providerId="ADAL" clId="{C77C539D-CB19-4126-9B0C-483A8D264BEB}" dt="2025-07-16T14:53:04.936" v="434" actId="6938"/>
          <pc:sldLayoutMkLst>
            <pc:docMk/>
            <pc:sldMasterMk cId="711220731" sldId="2147483678"/>
            <pc:sldLayoutMk cId="2497164118" sldId="2147483683"/>
          </pc:sldLayoutMkLst>
        </pc:sldLayoutChg>
        <pc:sldLayoutChg chg="new del replId">
          <pc:chgData name="Yumeng Liu" userId="68412488-d681-43b8-bc07-74ffdbf3e08a" providerId="ADAL" clId="{C77C539D-CB19-4126-9B0C-483A8D264BEB}" dt="2025-07-16T14:53:04.936" v="434" actId="6938"/>
          <pc:sldLayoutMkLst>
            <pc:docMk/>
            <pc:sldMasterMk cId="711220731" sldId="2147483678"/>
            <pc:sldLayoutMk cId="40747182" sldId="2147483684"/>
          </pc:sldLayoutMkLst>
        </pc:sldLayoutChg>
        <pc:sldLayoutChg chg="new del replId">
          <pc:chgData name="Yumeng Liu" userId="68412488-d681-43b8-bc07-74ffdbf3e08a" providerId="ADAL" clId="{C77C539D-CB19-4126-9B0C-483A8D264BEB}" dt="2025-07-16T14:53:04.936" v="434" actId="6938"/>
          <pc:sldLayoutMkLst>
            <pc:docMk/>
            <pc:sldMasterMk cId="711220731" sldId="2147483678"/>
            <pc:sldLayoutMk cId="28432224" sldId="2147483685"/>
          </pc:sldLayoutMkLst>
        </pc:sldLayoutChg>
        <pc:sldLayoutChg chg="new del replId">
          <pc:chgData name="Yumeng Liu" userId="68412488-d681-43b8-bc07-74ffdbf3e08a" providerId="ADAL" clId="{C77C539D-CB19-4126-9B0C-483A8D264BEB}" dt="2025-07-16T14:53:04.936" v="434" actId="6938"/>
          <pc:sldLayoutMkLst>
            <pc:docMk/>
            <pc:sldMasterMk cId="711220731" sldId="2147483678"/>
            <pc:sldLayoutMk cId="1451200480" sldId="2147483686"/>
          </pc:sldLayoutMkLst>
        </pc:sldLayoutChg>
        <pc:sldLayoutChg chg="new del replId">
          <pc:chgData name="Yumeng Liu" userId="68412488-d681-43b8-bc07-74ffdbf3e08a" providerId="ADAL" clId="{C77C539D-CB19-4126-9B0C-483A8D264BEB}" dt="2025-07-16T14:53:04.936" v="434" actId="6938"/>
          <pc:sldLayoutMkLst>
            <pc:docMk/>
            <pc:sldMasterMk cId="711220731" sldId="2147483678"/>
            <pc:sldLayoutMk cId="1227675893" sldId="2147483687"/>
          </pc:sldLayoutMkLst>
        </pc:sldLayoutChg>
        <pc:sldLayoutChg chg="new del replId">
          <pc:chgData name="Yumeng Liu" userId="68412488-d681-43b8-bc07-74ffdbf3e08a" providerId="ADAL" clId="{C77C539D-CB19-4126-9B0C-483A8D264BEB}" dt="2025-07-16T14:53:04.936" v="434" actId="6938"/>
          <pc:sldLayoutMkLst>
            <pc:docMk/>
            <pc:sldMasterMk cId="711220731" sldId="2147483678"/>
            <pc:sldLayoutMk cId="2348711558" sldId="2147483688"/>
          </pc:sldLayoutMkLst>
        </pc:sldLayoutChg>
        <pc:sldLayoutChg chg="new del replId">
          <pc:chgData name="Yumeng Liu" userId="68412488-d681-43b8-bc07-74ffdbf3e08a" providerId="ADAL" clId="{C77C539D-CB19-4126-9B0C-483A8D264BEB}" dt="2025-07-16T14:53:04.936" v="434" actId="6938"/>
          <pc:sldLayoutMkLst>
            <pc:docMk/>
            <pc:sldMasterMk cId="711220731" sldId="2147483678"/>
            <pc:sldLayoutMk cId="2404689010" sldId="2147483689"/>
          </pc:sldLayoutMkLst>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uob-my.sharepoint.com/personal/nw21727_bristol_ac_uk/Documents/Documents/yumeng/Projects/NIHR%20Pre-doctoral%20fellowship/Presentations/STATA%20conference%202025/selection%20MAM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61000300970215"/>
          <c:y val="0.10203964260039027"/>
          <c:w val="0.88349737405134565"/>
          <c:h val="0.84055212077641983"/>
        </c:manualLayout>
      </c:layout>
      <c:lineChart>
        <c:grouping val="standard"/>
        <c:varyColors val="0"/>
        <c:ser>
          <c:idx val="4"/>
          <c:order val="0"/>
          <c:spPr>
            <a:ln w="22225">
              <a:solidFill>
                <a:srgbClr val="FF0000"/>
              </a:solidFill>
            </a:ln>
          </c:spPr>
          <c:marker>
            <c:symbol val="triangle"/>
            <c:size val="6"/>
            <c:spPr>
              <a:ln w="41275">
                <a:solidFill>
                  <a:srgbClr val="FF0000"/>
                </a:solidFill>
              </a:ln>
            </c:spPr>
          </c:marker>
          <c:dLbls>
            <c:delete val="1"/>
          </c:dLbls>
          <c:cat>
            <c:strRef>
              <c:f>Tabelle1!$C$1:$E$1</c:f>
              <c:strCache>
                <c:ptCount val="3"/>
                <c:pt idx="0">
                  <c:v>Interim 1</c:v>
                </c:pt>
                <c:pt idx="1">
                  <c:v>Interim 2</c:v>
                </c:pt>
                <c:pt idx="2">
                  <c:v>Final</c:v>
                </c:pt>
              </c:strCache>
            </c:strRef>
          </c:cat>
          <c:val>
            <c:numRef>
              <c:f>Tabelle1!$C$6:$E$6</c:f>
              <c:numCache>
                <c:formatCode>General</c:formatCode>
                <c:ptCount val="3"/>
                <c:pt idx="0">
                  <c:v>-4.6449999999999996</c:v>
                </c:pt>
                <c:pt idx="1">
                  <c:v>-3.33467</c:v>
                </c:pt>
                <c:pt idx="2">
                  <c:v>-2.3999000000000001</c:v>
                </c:pt>
              </c:numCache>
            </c:numRef>
          </c:val>
          <c:smooth val="0"/>
          <c:extLst>
            <c:ext xmlns:c16="http://schemas.microsoft.com/office/drawing/2014/chart" uri="{C3380CC4-5D6E-409C-BE32-E72D297353CC}">
              <c16:uniqueId val="{0000000C-13B1-4F40-92BF-77F0F0E57820}"/>
            </c:ext>
          </c:extLst>
        </c:ser>
        <c:ser>
          <c:idx val="5"/>
          <c:order val="1"/>
          <c:spPr>
            <a:ln w="28575">
              <a:solidFill>
                <a:schemeClr val="tx1">
                  <a:lumMod val="95000"/>
                  <a:lumOff val="5000"/>
                </a:schemeClr>
              </a:solidFill>
            </a:ln>
          </c:spPr>
          <c:marker>
            <c:symbol val="x"/>
            <c:size val="10"/>
            <c:spPr>
              <a:solidFill>
                <a:schemeClr val="tx1"/>
              </a:solidFill>
            </c:spPr>
          </c:marker>
          <c:dLbls>
            <c:delete val="1"/>
          </c:dLbls>
          <c:cat>
            <c:strRef>
              <c:f>Tabelle1!$C$1:$E$1</c:f>
              <c:strCache>
                <c:ptCount val="3"/>
                <c:pt idx="0">
                  <c:v>Interim 1</c:v>
                </c:pt>
                <c:pt idx="1">
                  <c:v>Interim 2</c:v>
                </c:pt>
                <c:pt idx="2">
                  <c:v>Final</c:v>
                </c:pt>
              </c:strCache>
            </c:strRef>
          </c:cat>
          <c:val>
            <c:numRef>
              <c:f>Tabelle1!$C$7:$E$7</c:f>
              <c:numCache>
                <c:formatCode>General</c:formatCode>
                <c:ptCount val="3"/>
                <c:pt idx="0">
                  <c:v>-0.38532</c:v>
                </c:pt>
                <c:pt idx="1">
                  <c:v>-1.28155</c:v>
                </c:pt>
                <c:pt idx="2">
                  <c:v>-2.3998900000000001</c:v>
                </c:pt>
              </c:numCache>
            </c:numRef>
          </c:val>
          <c:smooth val="0"/>
          <c:extLst>
            <c:ext xmlns:c16="http://schemas.microsoft.com/office/drawing/2014/chart" uri="{C3380CC4-5D6E-409C-BE32-E72D297353CC}">
              <c16:uniqueId val="{0000000D-13B1-4F40-92BF-77F0F0E57820}"/>
            </c:ext>
          </c:extLst>
        </c:ser>
        <c:dLbls>
          <c:dLblPos val="t"/>
          <c:showLegendKey val="0"/>
          <c:showVal val="1"/>
          <c:showCatName val="0"/>
          <c:showSerName val="0"/>
          <c:showPercent val="0"/>
          <c:showBubbleSize val="0"/>
        </c:dLbls>
        <c:marker val="1"/>
        <c:smooth val="0"/>
        <c:axId val="1956603295"/>
        <c:axId val="1956606175"/>
      </c:lineChart>
      <c:catAx>
        <c:axId val="1956603295"/>
        <c:scaling>
          <c:orientation val="minMax"/>
        </c:scaling>
        <c:delete val="1"/>
        <c:axPos val="t"/>
        <c:numFmt formatCode="General" sourceLinked="1"/>
        <c:majorTickMark val="none"/>
        <c:minorTickMark val="none"/>
        <c:tickLblPos val="low"/>
        <c:crossAx val="1956606175"/>
        <c:crosses val="autoZero"/>
        <c:auto val="1"/>
        <c:lblAlgn val="ctr"/>
        <c:lblOffset val="100"/>
        <c:noMultiLvlLbl val="0"/>
      </c:catAx>
      <c:valAx>
        <c:axId val="1956606175"/>
        <c:scaling>
          <c:orientation val="maxMin"/>
          <c:max val="0.5"/>
          <c:min val="-5.5"/>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 </a:t>
                </a:r>
                <a:r>
                  <a:rPr lang="en-GB" sz="2000" dirty="0"/>
                  <a:t>test statistics z</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1956603295"/>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omments/modernComment_103_87C78CD.xml><?xml version="1.0" encoding="utf-8"?>
<p188:cmLst xmlns:a="http://schemas.openxmlformats.org/drawingml/2006/main" xmlns:r="http://schemas.openxmlformats.org/officeDocument/2006/relationships" xmlns:p188="http://schemas.microsoft.com/office/powerpoint/2018/8/main">
  <p188:cm id="{E57976FA-8E88-4490-97E7-A432F7B3FE94}" authorId="{FDA35250-D270-C5D9-1949-30EA9343F2FE}" created="2025-09-05T14:16:05.801">
    <pc:sldMkLst xmlns:pc="http://schemas.microsoft.com/office/powerpoint/2013/main/command">
      <pc:docMk/>
      <pc:sldMk cId="142375117" sldId="259"/>
    </pc:sldMkLst>
    <p188:txBody>
      <a:bodyPr/>
      <a:lstStyle/>
      <a:p>
        <a:r>
          <a:rPr lang="en-GB"/>
          <a:t>Mention: interim look. Planned interim look analysis</a:t>
        </a:r>
      </a:p>
    </p188:txBody>
  </p188:cm>
</p188:cmLst>
</file>

<file path=ppt/comments/modernComment_105_21E3042E.xml><?xml version="1.0" encoding="utf-8"?>
<p188:cmLst xmlns:a="http://schemas.openxmlformats.org/drawingml/2006/main" xmlns:r="http://schemas.openxmlformats.org/officeDocument/2006/relationships" xmlns:p188="http://schemas.microsoft.com/office/powerpoint/2018/8/main">
  <p188:cm id="{D261C465-C2B1-4E59-A8CC-9DDF854D50BB}" authorId="{FDA35250-D270-C5D9-1949-30EA9343F2FE}" status="resolved" created="2025-07-18T14:48:36.873" complete="100000">
    <ac:txMkLst xmlns:ac="http://schemas.microsoft.com/office/drawing/2013/main/command">
      <pc:docMk xmlns:pc="http://schemas.microsoft.com/office/powerpoint/2013/main/command"/>
      <pc:sldMk xmlns:pc="http://schemas.microsoft.com/office/powerpoint/2013/main/command" cId="568525870" sldId="261"/>
      <ac:spMk id="2" creationId="{A0AB7AEB-B948-CDA2-355E-A1471BB58E75}"/>
      <ac:txMk cp="0" len="87">
        <ac:context len="88" hash="3038859937"/>
      </ac:txMk>
    </ac:txMkLst>
    <p188:txBody>
      <a:bodyPr/>
      <a:lstStyle/>
      <a:p>
        <a:r>
          <a:rPr lang="en-GB"/>
          <a:t>In slide 3</a:t>
        </a:r>
      </a:p>
    </p188:txBody>
  </p188:cm>
  <p188:cm id="{0C19FFEF-7540-42E6-B6D8-C65BB6B96BBA}" authorId="{FDA35250-D270-C5D9-1949-30EA9343F2FE}" status="resolved" created="2025-07-18T14:57:31.960" complete="100000">
    <ac:txMkLst xmlns:ac="http://schemas.microsoft.com/office/drawing/2013/main/command">
      <pc:docMk xmlns:pc="http://schemas.microsoft.com/office/powerpoint/2013/main/command"/>
      <pc:sldMk xmlns:pc="http://schemas.microsoft.com/office/powerpoint/2013/main/command" cId="568525870" sldId="261"/>
      <ac:spMk id="6" creationId="{5F137C28-A7A6-0E1E-7CA7-DF61067862D2}"/>
      <ac:txMk cp="0" len="14">
        <ac:context len="320" hash="3547074210"/>
      </ac:txMk>
    </ac:txMkLst>
    <p188:pos x="2493008" y="304341"/>
    <p188:txBody>
      <a:bodyPr/>
      <a:lstStyle/>
      <a:p>
        <a:r>
          <a:rPr lang="en-GB"/>
          <a:t>Study setting</a:t>
        </a:r>
      </a:p>
    </p188:txBody>
  </p188:cm>
  <p188:cm id="{96A8AFC6-5351-455E-8971-34EA76B137CA}" authorId="{FDA35250-D270-C5D9-1949-30EA9343F2FE}" status="resolved" created="2025-07-18T14:58:27.668" complete="100000">
    <ac:txMkLst xmlns:ac="http://schemas.microsoft.com/office/drawing/2013/main/command">
      <pc:docMk xmlns:pc="http://schemas.microsoft.com/office/powerpoint/2013/main/command"/>
      <pc:sldMk xmlns:pc="http://schemas.microsoft.com/office/powerpoint/2013/main/command" cId="568525870" sldId="261"/>
      <ac:spMk id="6" creationId="{5F137C28-A7A6-0E1E-7CA7-DF61067862D2}"/>
      <ac:txMk cp="85" len="32">
        <ac:context len="320" hash="3547074210"/>
      </ac:txMk>
    </ac:txMkLst>
    <p188:pos x="3892150" y="1428061"/>
    <p188:txBody>
      <a:bodyPr/>
      <a:lstStyle/>
      <a:p>
        <a:r>
          <a:rPr lang="en-GB"/>
          <a:t>Outcome parameters</a:t>
        </a:r>
      </a:p>
    </p188:txBody>
  </p188:cm>
</p188:cmLst>
</file>

<file path=ppt/comments/modernComment_106_E3045509.xml><?xml version="1.0" encoding="utf-8"?>
<p188:cmLst xmlns:a="http://schemas.openxmlformats.org/drawingml/2006/main" xmlns:r="http://schemas.openxmlformats.org/officeDocument/2006/relationships" xmlns:p188="http://schemas.microsoft.com/office/powerpoint/2018/8/main">
  <p188:cm id="{DE8D28CA-7991-4EF0-8AD6-87C4CE04D74F}" authorId="{FDA35250-D270-C5D9-1949-30EA9343F2FE}" created="2025-07-18T15:00:13.421">
    <ac:txMkLst xmlns:ac="http://schemas.microsoft.com/office/drawing/2013/main/command">
      <pc:docMk xmlns:pc="http://schemas.microsoft.com/office/powerpoint/2013/main/command"/>
      <pc:sldMk xmlns:pc="http://schemas.microsoft.com/office/powerpoint/2013/main/command" cId="3808711945" sldId="262"/>
      <ac:spMk id="6" creationId="{3D63AD39-1E1C-A5A9-75C8-FFC986C0FC35}"/>
      <ac:txMk cp="16">
        <ac:context len="469" hash="1246067370"/>
      </ac:txMk>
    </ac:txMkLst>
    <p188:pos x="2444391" y="1932481"/>
    <p188:txBody>
      <a:bodyPr/>
      <a:lstStyle/>
      <a:p>
        <a:r>
          <a:rPr lang="en-GB"/>
          <a:t>Adaptation type</a:t>
        </a:r>
      </a:p>
    </p188:txBody>
  </p188:cm>
  <p188:cm id="{197D511F-88A9-4E93-A4CB-7C31BDD47187}" authorId="{FDA35250-D270-C5D9-1949-30EA9343F2FE}" created="2025-07-18T15:00:54.794">
    <ac:txMkLst xmlns:ac="http://schemas.microsoft.com/office/drawing/2013/main/command">
      <pc:docMk xmlns:pc="http://schemas.microsoft.com/office/powerpoint/2013/main/command"/>
      <pc:sldMk xmlns:pc="http://schemas.microsoft.com/office/powerpoint/2013/main/command" cId="3808711945" sldId="262"/>
      <ac:spMk id="6" creationId="{3D63AD39-1E1C-A5A9-75C8-FFC986C0FC35}"/>
      <ac:txMk cp="0">
        <ac:context len="469" hash="1246067370"/>
      </ac:txMk>
    </ac:txMkLst>
    <p188:pos x="4581663" y="313001"/>
    <p188:txBody>
      <a:bodyPr/>
      <a:lstStyle/>
      <a:p>
        <a:r>
          <a:rPr lang="en-GB"/>
          <a:t>Statistical boundary characteristics</a:t>
        </a:r>
      </a:p>
    </p188:txBody>
  </p188:cm>
</p188:cmLst>
</file>

<file path=ppt/comments/modernComment_109_B46D7562.xml><?xml version="1.0" encoding="utf-8"?>
<p188:cmLst xmlns:a="http://schemas.openxmlformats.org/drawingml/2006/main" xmlns:r="http://schemas.openxmlformats.org/officeDocument/2006/relationships" xmlns:p188="http://schemas.microsoft.com/office/powerpoint/2018/8/main">
  <p188:cm id="{B35824F2-3162-4CE2-BC0B-B54AF9DB4BC2}" authorId="{FDA35250-D270-C5D9-1949-30EA9343F2FE}" created="2025-07-18T14:50:46.550">
    <ac:txMkLst xmlns:ac="http://schemas.microsoft.com/office/drawing/2013/main/command">
      <pc:docMk xmlns:pc="http://schemas.microsoft.com/office/powerpoint/2013/main/command"/>
      <pc:sldMk xmlns:pc="http://schemas.microsoft.com/office/powerpoint/2013/main/command" cId="3027072354" sldId="265"/>
      <ac:spMk id="3" creationId="{FA4EB2DD-E974-A927-5C4C-FA65122499BB}"/>
      <ac:txMk cp="31">
        <ac:context len="144" hash="434577714"/>
      </ac:txMk>
    </ac:txMkLst>
    <p188:pos x="2905703" y="307824"/>
    <p188:replyLst>
      <p188:reply id="{CDF95703-09B3-4CC1-852A-044BC78A31AB}" authorId="{FDA35250-D270-C5D9-1949-30EA9343F2FE}" created="2025-07-18T14:51:46.971">
        <p188:txBody>
          <a:bodyPr/>
          <a:lstStyle/>
          <a:p>
            <a:r>
              <a:rPr lang="en-GB"/>
              <a:t>Brief about outcome commonly used</a:t>
            </a:r>
          </a:p>
        </p188:txBody>
      </p188:reply>
      <p188:reply id="{C4887234-52FE-4B99-B090-BE73E630F55C}" authorId="{FDA35250-D270-C5D9-1949-30EA9343F2FE}" created="2025-07-18T15:26:52.904">
        <p188:txBody>
          <a:bodyPr/>
          <a:lstStyle/>
          <a:p>
            <a:r>
              <a:rPr lang="en-GB"/>
              <a:t>Mention control FWER</a:t>
            </a:r>
          </a:p>
        </p188:txBody>
      </p188:reply>
    </p188:replyLst>
    <p188:txBody>
      <a:bodyPr/>
      <a:lstStyle/>
      <a:p>
        <a:r>
          <a:rPr lang="en-GB"/>
          <a:t>One slide about IBS, with graphs of disease</a:t>
        </a:r>
      </a:p>
    </p188:txBody>
  </p188:cm>
  <p188:cm id="{EF365DD7-98C6-479A-84FB-48E9C96834C4}" authorId="{FDA35250-D270-C5D9-1949-30EA9343F2FE}" created="2025-07-18T14:53:29.344">
    <ac:txMkLst xmlns:ac="http://schemas.microsoft.com/office/drawing/2013/main/command">
      <pc:docMk xmlns:pc="http://schemas.microsoft.com/office/powerpoint/2013/main/command"/>
      <pc:sldMk xmlns:pc="http://schemas.microsoft.com/office/powerpoint/2013/main/command" cId="3027072354" sldId="265"/>
      <ac:spMk id="42" creationId="{084A9263-D419-6B8D-1B41-41D9F815FA51}"/>
      <ac:txMk cp="8" len="11">
        <ac:context len="20" hash="2065502607"/>
      </ac:txMk>
    </ac:txMkLst>
    <p188:txBody>
      <a:bodyPr/>
      <a:lstStyle/>
      <a:p>
        <a:r>
          <a:rPr lang="en-GB"/>
          <a:t>Parameterisation? think</a:t>
        </a:r>
      </a:p>
    </p188:txBody>
  </p188:cm>
  <p188:cm id="{BEA59CD0-FE45-4BDA-AF59-D30EAFD15831}" authorId="{FDA35250-D270-C5D9-1949-30EA9343F2FE}" created="2025-07-18T15:28:13.954">
    <ac:txMkLst xmlns:ac="http://schemas.microsoft.com/office/drawing/2013/main/command">
      <pc:docMk xmlns:pc="http://schemas.microsoft.com/office/powerpoint/2013/main/command"/>
      <pc:sldMk xmlns:pc="http://schemas.microsoft.com/office/powerpoint/2013/main/command" cId="3027072354" sldId="265"/>
      <ac:spMk id="7" creationId="{86E32BB4-5BCF-7427-63C7-928A46482725}"/>
      <ac:txMk cp="98" len="6">
        <ac:context len="209" hash="806250402"/>
      </ac:txMk>
    </ac:txMkLst>
    <p188:txBody>
      <a:bodyPr/>
      <a:lstStyle/>
      <a:p>
        <a:r>
          <a:rPr lang="en-GB"/>
          <a:t>Add slide for controlling FWER, the option later</a:t>
        </a:r>
      </a:p>
    </p188:txBody>
  </p188:cm>
</p188:cmLst>
</file>

<file path=ppt/comments/modernComment_10A_9F3B1E5E.xml><?xml version="1.0" encoding="utf-8"?>
<p188:cmLst xmlns:a="http://schemas.openxmlformats.org/drawingml/2006/main" xmlns:r="http://schemas.openxmlformats.org/officeDocument/2006/relationships" xmlns:p188="http://schemas.microsoft.com/office/powerpoint/2018/8/main">
  <p188:cm id="{3A290006-D6F9-46E1-ACF2-904C7638F579}" authorId="{FDA35250-D270-C5D9-1949-30EA9343F2FE}" created="2025-07-18T15:32:17.275">
    <ac:txMkLst xmlns:ac="http://schemas.microsoft.com/office/drawing/2013/main/command">
      <pc:docMk xmlns:pc="http://schemas.microsoft.com/office/powerpoint/2013/main/command"/>
      <pc:sldMk xmlns:pc="http://schemas.microsoft.com/office/powerpoint/2013/main/command" cId="2671451742" sldId="266"/>
      <ac:spMk id="2" creationId="{FC188E0C-D2C1-4920-B0DF-F26A5BE68857}"/>
      <ac:txMk cp="134" len="4">
        <ac:context len="203" hash="1651153828"/>
      </ac:txMk>
    </ac:txMkLst>
    <p188:pos x="8080047" y="550067"/>
    <p188:txBody>
      <a:bodyPr/>
      <a:lstStyle/>
      <a:p>
        <a:r>
          <a:rPr lang="en-GB"/>
          <a:t>Lower accrate, make longer infeasible timeline. FWER increase timeline/SS. --&gt; reduce --&gt; selection. Fix funding time restriction = ? years</a:t>
        </a:r>
      </a:p>
    </p188:txBody>
  </p188:cm>
  <p188:cm id="{23131364-1FEA-4B58-B4D0-60562BEC04B9}" authorId="{FDA35250-D270-C5D9-1949-30EA9343F2FE}" created="2025-09-05T14:21:22.280">
    <ac:deMkLst xmlns:ac="http://schemas.microsoft.com/office/drawing/2013/main/command">
      <pc:docMk xmlns:pc="http://schemas.microsoft.com/office/powerpoint/2013/main/command"/>
      <pc:sldMk xmlns:pc="http://schemas.microsoft.com/office/powerpoint/2013/main/command" cId="2671451742" sldId="266"/>
      <ac:picMk id="8" creationId="{132859ED-3288-3A10-BC73-242D2303F44B}"/>
    </ac:deMkLst>
    <p188:replyLst>
      <p188:reply id="{E1F46A29-F710-4023-A44D-36F222CDFF09}" authorId="{FDA35250-D270-C5D9-1949-30EA9343F2FE}" created="2025-09-05T14:22:49.392">
        <p188:txBody>
          <a:bodyPr/>
          <a:lstStyle/>
          <a:p>
            <a:r>
              <a:rPr lang="en-GB"/>
              <a:t>Nstagebin too</a:t>
            </a:r>
          </a:p>
        </p188:txBody>
      </p188:reply>
    </p188:replyLst>
    <p188:txBody>
      <a:bodyPr/>
      <a:lstStyle/>
      <a:p>
        <a:r>
          <a:rPr lang="en-GB"/>
          <a:t>Make clear previous alpha + final alpha to make efficacy claims.</a:t>
        </a:r>
      </a:p>
    </p188:txBody>
  </p188:cm>
</p188:cmLst>
</file>

<file path=ppt/comments/modernComment_38C_6928E9C1.xml><?xml version="1.0" encoding="utf-8"?>
<p188:cmLst xmlns:a="http://schemas.openxmlformats.org/drawingml/2006/main" xmlns:r="http://schemas.openxmlformats.org/officeDocument/2006/relationships" xmlns:p188="http://schemas.microsoft.com/office/powerpoint/2018/8/main">
  <p188:cm id="{306324BA-5638-4751-B026-F149F8B2A5EC}" authorId="{FDA35250-D270-C5D9-1949-30EA9343F2FE}" created="2025-07-18T15:08:07.547">
    <ac:txMkLst xmlns:ac="http://schemas.microsoft.com/office/drawing/2013/main/command">
      <pc:docMk xmlns:pc="http://schemas.microsoft.com/office/powerpoint/2013/main/command"/>
      <pc:sldMk xmlns:pc="http://schemas.microsoft.com/office/powerpoint/2013/main/command" cId="1764288961" sldId="908"/>
      <ac:spMk id="7" creationId="{69C1A403-E684-DBBD-672B-4C4769948F95}"/>
      <ac:txMk cp="81" len="2">
        <ac:context len="350" hash="794174277"/>
      </ac:txMk>
    </ac:txMkLst>
    <p188:pos x="5157238" y="602574"/>
    <p188:replyLst>
      <p188:reply id="{76914CF6-3834-44DF-98E1-F5A592A61436}" authorId="{FDA35250-D270-C5D9-1949-30EA9343F2FE}" created="2025-07-21T13:26:40.539">
        <p188:txBody>
          <a:bodyPr/>
          <a:lstStyle/>
          <a:p>
            <a:r>
              <a:rPr lang="en-GB"/>
              <a:t>See in my OneNote. Smaller sd at 3-month by 7 ish</a:t>
            </a:r>
          </a:p>
        </p188:txBody>
      </p188:reply>
    </p188:replyLst>
    <p188:txBody>
      <a:bodyPr/>
      <a:lstStyle/>
      <a:p>
        <a:r>
          <a:rPr lang="en-GB"/>
          <a:t>More evidence</a:t>
        </a:r>
      </a:p>
    </p188:txBody>
  </p188:cm>
</p188:cmLst>
</file>

<file path=ppt/comments/modernComment_38D_88F57C63.xml><?xml version="1.0" encoding="utf-8"?>
<p188:cmLst xmlns:a="http://schemas.openxmlformats.org/drawingml/2006/main" xmlns:r="http://schemas.openxmlformats.org/officeDocument/2006/relationships" xmlns:p188="http://schemas.microsoft.com/office/powerpoint/2018/8/main">
  <p188:cm id="{DA91B981-2123-4852-9D4F-82CF7BBCE45F}" authorId="{FDA35250-D270-C5D9-1949-30EA9343F2FE}" created="2025-08-06T15:19:55.351">
    <ac:txMkLst xmlns:ac="http://schemas.microsoft.com/office/drawing/2013/main/command">
      <pc:docMk xmlns:pc="http://schemas.microsoft.com/office/powerpoint/2013/main/command"/>
      <pc:sldMk xmlns:pc="http://schemas.microsoft.com/office/powerpoint/2013/main/command" cId="2297789539" sldId="909"/>
      <ac:spMk id="7" creationId="{6528D1DC-1401-C7E8-2823-2DB8193D1209}"/>
      <ac:txMk cp="44" len="15">
        <ac:context len="61" hash="1720583648"/>
      </ac:txMk>
    </ac:txMkLst>
    <p188:pos x="5077753" y="266715"/>
    <p188:txBody>
      <a:bodyPr/>
      <a:lstStyle/>
      <a:p>
        <a:r>
          <a:rPr lang="en-GB"/>
          <a:t>Why?</a:t>
        </a:r>
      </a:p>
    </p188:txBody>
  </p188:cm>
  <p188:cm id="{DC77DCB4-D8F7-4849-9C35-29FA6B4C2C5F}" authorId="{FDA35250-D270-C5D9-1949-30EA9343F2FE}" created="2025-08-15T14:22:42.872">
    <ac:txMkLst xmlns:ac="http://schemas.microsoft.com/office/drawing/2013/main/command">
      <pc:docMk xmlns:pc="http://schemas.microsoft.com/office/powerpoint/2013/main/command"/>
      <pc:sldMk xmlns:pc="http://schemas.microsoft.com/office/powerpoint/2013/main/command" cId="2297789539" sldId="909"/>
      <ac:graphicFrameMk id="8" creationId="{A532DB51-4D59-CC79-CB09-B07C41220D0C}"/>
      <ac:tblMk/>
      <ac:tcMk rowId="10003" colId="20004"/>
      <ac:txMk cp="0" len="4">
        <ac:context len="5" hash="58640980"/>
      </ac:txMk>
    </ac:txMkLst>
    <p188:pos x="2946304" y="2679573"/>
    <p188:txBody>
      <a:bodyPr/>
      <a:lstStyle/>
      <a:p>
        <a:r>
          <a:rPr lang="en-GB"/>
          <a:t>Ensure power always on binding</a:t>
        </a:r>
      </a:p>
    </p188:txBody>
  </p188:cm>
  <p188:cm id="{5E716CF3-D4A8-429C-BB4E-9B965DA10BB9}" authorId="{FDA35250-D270-C5D9-1949-30EA9343F2FE}" created="2025-09-05T13:49:55.169">
    <ac:txMkLst xmlns:ac="http://schemas.microsoft.com/office/drawing/2013/main/command">
      <pc:docMk xmlns:pc="http://schemas.microsoft.com/office/powerpoint/2013/main/command"/>
      <pc:sldMk xmlns:pc="http://schemas.microsoft.com/office/powerpoint/2013/main/command" cId="2297789539" sldId="909"/>
      <ac:graphicFrameMk id="8" creationId="{A532DB51-4D59-CC79-CB09-B07C41220D0C}"/>
      <ac:tblMk/>
      <ac:tcMk rowId="10000" colId="2542052361"/>
      <ac:txMk cp="10" len="3">
        <ac:context len="21" hash="2038990796"/>
      </ac:txMk>
    </ac:txMkLst>
    <p188:pos x="5458274" y="562104"/>
    <p188:txBody>
      <a:bodyPr/>
      <a:lstStyle/>
      <a:p>
        <a:r>
          <a:rPr lang="en-GB"/>
          <a:t>From IW, show ESS</a:t>
        </a:r>
      </a:p>
    </p188:txBody>
  </p188:cm>
</p188:cmLst>
</file>

<file path=ppt/comments/modernComment_7FF95A0B_3226CCB4.xml><?xml version="1.0" encoding="utf-8"?>
<p188:cmLst xmlns:a="http://schemas.openxmlformats.org/drawingml/2006/main" xmlns:r="http://schemas.openxmlformats.org/officeDocument/2006/relationships" xmlns:p188="http://schemas.microsoft.com/office/powerpoint/2018/8/main">
  <p188:cm id="{9469098A-3F39-427B-B9FD-A2F94CB738F5}" authorId="{FDA35250-D270-C5D9-1949-30EA9343F2FE}" created="2025-08-15T14:13:30.275">
    <ac:txMkLst xmlns:ac="http://schemas.microsoft.com/office/drawing/2013/main/command">
      <pc:docMk xmlns:pc="http://schemas.microsoft.com/office/powerpoint/2013/main/command"/>
      <pc:sldMk xmlns:pc="http://schemas.microsoft.com/office/powerpoint/2013/main/command" cId="841403572" sldId="2147047947"/>
      <ac:graphicFrameMk id="2" creationId="{4A44131E-E71B-9B36-D270-9DC59B47AEF2}"/>
      <ac:tblMk/>
      <ac:tcMk rowId="4041458235" colId="2352918896"/>
      <ac:txMk cp="0" len="6">
        <ac:context len="7" hash="3580821650"/>
      </ac:txMk>
    </ac:txMkLst>
    <p188:pos x="7360773" y="1053488"/>
    <p188:txBody>
      <a:bodyPr/>
      <a:lstStyle/>
      <a:p>
        <a:r>
          <a:rPr lang="en-GB"/>
          <a:t>Stress on continuous outcome</a:t>
        </a:r>
      </a:p>
    </p188:txBody>
  </p188:cm>
</p188:cmLst>
</file>

<file path=ppt/comments/modernComment_7FF95A0D_C471B9AE.xml><?xml version="1.0" encoding="utf-8"?>
<p188:cmLst xmlns:a="http://schemas.openxmlformats.org/drawingml/2006/main" xmlns:r="http://schemas.openxmlformats.org/officeDocument/2006/relationships" xmlns:p188="http://schemas.microsoft.com/office/powerpoint/2018/8/main">
  <p188:cm id="{6EAEF52A-6B69-4907-AABE-8BF11B567F1F}" authorId="{FDA35250-D270-C5D9-1949-30EA9343F2FE}" created="2025-08-15T14:41:39.982">
    <pc:sldMkLst xmlns:pc="http://schemas.microsoft.com/office/powerpoint/2013/main/command">
      <pc:docMk/>
      <pc:sldMk cId="3295787438" sldId="2147047949"/>
    </pc:sldMkLst>
    <p188:txBody>
      <a:bodyPr/>
      <a:lstStyle/>
      <a:p>
        <a:r>
          <a:rPr lang="en-GB"/>
          <a:t>Mention all validation done, add github link</a:t>
        </a:r>
      </a:p>
    </p188:txBody>
  </p188:cm>
</p188:cmLst>
</file>

<file path=ppt/comments/modernComment_7FF95A0E_7667C45E.xml><?xml version="1.0" encoding="utf-8"?>
<p188:cmLst xmlns:a="http://schemas.openxmlformats.org/drawingml/2006/main" xmlns:r="http://schemas.openxmlformats.org/officeDocument/2006/relationships" xmlns:p188="http://schemas.microsoft.com/office/powerpoint/2018/8/main">
  <p188:cm id="{3F408896-4665-483D-A520-FE61C8E206A7}" authorId="{FDA35250-D270-C5D9-1949-30EA9343F2FE}" created="2025-09-05T11:15:30.151">
    <ac:txMkLst xmlns:ac="http://schemas.microsoft.com/office/drawing/2013/main/command">
      <pc:docMk xmlns:pc="http://schemas.microsoft.com/office/powerpoint/2013/main/command"/>
      <pc:sldMk xmlns:pc="http://schemas.microsoft.com/office/powerpoint/2013/main/command" cId="1986511966" sldId="2147047950"/>
      <ac:spMk id="2" creationId="{4750E5D7-921B-2E17-F5E3-FF0EB9F9EB0F}"/>
      <ac:txMk cp="0" len="1">
        <ac:context len="6" hash="2020182892"/>
      </ac:txMk>
    </ac:txMkLst>
    <p188:pos x="356839" y="285719"/>
    <p188:txBody>
      <a:bodyPr/>
      <a:lstStyle/>
      <a:p>
        <a:r>
          <a:rPr lang="en-GB"/>
          <a:t>Change page numbers</a:t>
        </a:r>
      </a:p>
    </p188:txBody>
  </p188:cm>
  <p188:cm id="{7F292482-A3F1-4410-81B5-9D6DF4DE46D4}" authorId="{FDA35250-D270-C5D9-1949-30EA9343F2FE}" created="2025-09-05T15:08:01.721">
    <ac:txMkLst xmlns:ac="http://schemas.microsoft.com/office/drawing/2013/main/command">
      <pc:docMk xmlns:pc="http://schemas.microsoft.com/office/powerpoint/2013/main/command"/>
      <pc:sldMk xmlns:pc="http://schemas.microsoft.com/office/powerpoint/2013/main/command" cId="1986511966" sldId="2147047950"/>
      <ac:spMk id="3" creationId="{12E0CB16-E664-A454-9CE5-C60AC60D4A6F}"/>
      <ac:txMk cp="224">
        <ac:context len="310" hash="1386517896"/>
      </ac:txMk>
    </ac:txMkLst>
    <p188:pos x="6940704" y="2123715"/>
    <p188:txBody>
      <a:bodyPr/>
      <a:lstStyle/>
      <a:p>
        <a:r>
          <a:rPr lang="en-GB"/>
          <a:t>Power command</a:t>
        </a:r>
      </a:p>
    </p188:txBody>
  </p188:cm>
</p188:cmLst>
</file>

<file path=ppt/drawings/drawing1.xml><?xml version="1.0" encoding="utf-8"?>
<c:userShapes xmlns:c="http://schemas.openxmlformats.org/drawingml/2006/chart">
  <cdr:relSizeAnchor xmlns:cdr="http://schemas.openxmlformats.org/drawingml/2006/chartDrawing">
    <cdr:from>
      <cdr:x>0.23953</cdr:x>
      <cdr:y>0.66237</cdr:y>
    </cdr:from>
    <cdr:to>
      <cdr:x>0.26188</cdr:x>
      <cdr:y>0.7085</cdr:y>
    </cdr:to>
    <cdr:sp macro="" textlink="">
      <cdr:nvSpPr>
        <cdr:cNvPr id="3" name="Octagon 2">
          <a:extLst xmlns:a="http://schemas.openxmlformats.org/drawingml/2006/main">
            <a:ext uri="{FF2B5EF4-FFF2-40B4-BE49-F238E27FC236}">
              <a16:creationId xmlns:a16="http://schemas.microsoft.com/office/drawing/2014/main" id="{2D8F3740-A124-9060-E220-68D7061CDBD7}"/>
            </a:ext>
          </a:extLst>
        </cdr:cNvPr>
        <cdr:cNvSpPr/>
      </cdr:nvSpPr>
      <cdr:spPr>
        <a:xfrm xmlns:a="http://schemas.openxmlformats.org/drawingml/2006/main">
          <a:off x="1792266" y="2418555"/>
          <a:ext cx="167270" cy="168446"/>
        </a:xfrm>
        <a:prstGeom xmlns:a="http://schemas.openxmlformats.org/drawingml/2006/main" prst="octagon">
          <a:avLst>
            <a:gd name="adj" fmla="val 38743"/>
          </a:avLst>
        </a:prstGeom>
      </cdr:spPr>
      <cdr:style>
        <a:lnRef xmlns:a="http://schemas.openxmlformats.org/drawingml/2006/main" idx="1">
          <a:schemeClr val="accent5"/>
        </a:lnRef>
        <a:fillRef xmlns:a="http://schemas.openxmlformats.org/drawingml/2006/main" idx="2">
          <a:schemeClr val="accent5"/>
        </a:fillRef>
        <a:effectRef xmlns:a="http://schemas.openxmlformats.org/drawingml/2006/main" idx="1">
          <a:schemeClr val="accent5"/>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0.2392</cdr:x>
      <cdr:y>0.86122</cdr:y>
    </cdr:from>
    <cdr:to>
      <cdr:x>0.26155</cdr:x>
      <cdr:y>0.90735</cdr:y>
    </cdr:to>
    <cdr:sp macro="" textlink="">
      <cdr:nvSpPr>
        <cdr:cNvPr id="6" name="Octagon 5">
          <a:extLst xmlns:a="http://schemas.openxmlformats.org/drawingml/2006/main">
            <a:ext uri="{FF2B5EF4-FFF2-40B4-BE49-F238E27FC236}">
              <a16:creationId xmlns:a16="http://schemas.microsoft.com/office/drawing/2014/main" id="{265AC526-3D7C-EB29-62A9-231DCBF7DFCA}"/>
            </a:ext>
          </a:extLst>
        </cdr:cNvPr>
        <cdr:cNvSpPr/>
      </cdr:nvSpPr>
      <cdr:spPr>
        <a:xfrm xmlns:a="http://schemas.openxmlformats.org/drawingml/2006/main">
          <a:off x="1789769" y="3144644"/>
          <a:ext cx="167270" cy="168446"/>
        </a:xfrm>
        <a:prstGeom xmlns:a="http://schemas.openxmlformats.org/drawingml/2006/main" prst="octagon">
          <a:avLst>
            <a:gd name="adj" fmla="val 38743"/>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0.18029</cdr:x>
      <cdr:y>0.62624</cdr:y>
    </cdr:from>
    <cdr:to>
      <cdr:x>0.32626</cdr:x>
      <cdr:y>0.72739</cdr:y>
    </cdr:to>
    <cdr:sp macro="" textlink="">
      <cdr:nvSpPr>
        <cdr:cNvPr id="12" name="TextBox 106">
          <a:extLst xmlns:a="http://schemas.openxmlformats.org/drawingml/2006/main">
            <a:ext uri="{FF2B5EF4-FFF2-40B4-BE49-F238E27FC236}">
              <a16:creationId xmlns:a16="http://schemas.microsoft.com/office/drawing/2014/main" id="{0A5C6D23-F82D-BD00-5970-C453A81C1AC8}"/>
            </a:ext>
          </a:extLst>
        </cdr:cNvPr>
        <cdr:cNvSpPr txBox="1"/>
      </cdr:nvSpPr>
      <cdr:spPr>
        <a:xfrm xmlns:a="http://schemas.openxmlformats.org/drawingml/2006/main">
          <a:off x="1348995" y="2286648"/>
          <a:ext cx="10922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solidFill>
                <a:schemeClr val="accent5">
                  <a:lumMod val="50000"/>
                </a:schemeClr>
              </a:solidFill>
            </a:rPr>
            <a:t>E3</a:t>
          </a:r>
          <a:endParaRPr lang="en-GB" dirty="0">
            <a:solidFill>
              <a:schemeClr val="accent5">
                <a:lumMod val="5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0A66C3-0413-565C-37DF-921CB116903A}"/>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A7642E7-D619-C128-F07D-27EED57C221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12C7D55-0A35-45FE-8561-50811FE99509}" type="datetimeFigureOut">
              <a:rPr lang="en-GB" smtClean="0"/>
              <a:t>05/09/2025</a:t>
            </a:fld>
            <a:endParaRPr lang="en-GB"/>
          </a:p>
        </p:txBody>
      </p:sp>
      <p:sp>
        <p:nvSpPr>
          <p:cNvPr id="4" name="Footer Placeholder 3">
            <a:extLst>
              <a:ext uri="{FF2B5EF4-FFF2-40B4-BE49-F238E27FC236}">
                <a16:creationId xmlns:a16="http://schemas.microsoft.com/office/drawing/2014/main" id="{8328C443-393B-C764-ABA5-27CB0F59980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D40D39B-767C-EB6F-81DE-5C57FB98D2B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BB4137F-87F5-4F87-AF94-8D6A97775B8F}" type="slidenum">
              <a:rPr lang="en-GB" smtClean="0"/>
              <a:t>‹#›</a:t>
            </a:fld>
            <a:endParaRPr lang="en-GB"/>
          </a:p>
        </p:txBody>
      </p:sp>
    </p:spTree>
    <p:extLst>
      <p:ext uri="{BB962C8B-B14F-4D97-AF65-F5344CB8AC3E}">
        <p14:creationId xmlns:p14="http://schemas.microsoft.com/office/powerpoint/2010/main" val="250522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33B6328-E6DB-4B0D-B4B8-E14C06C8F32F}" type="datetimeFigureOut">
              <a:rPr lang="en-GB" smtClean="0"/>
              <a:t>05/09/2025</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0789468-B7F1-4BF6-875F-209252707C3A}" type="slidenum">
              <a:rPr lang="en-GB" smtClean="0"/>
              <a:t>‹#›</a:t>
            </a:fld>
            <a:endParaRPr lang="en-GB"/>
          </a:p>
        </p:txBody>
      </p:sp>
    </p:spTree>
    <p:extLst>
      <p:ext uri="{BB962C8B-B14F-4D97-AF65-F5344CB8AC3E}">
        <p14:creationId xmlns:p14="http://schemas.microsoft.com/office/powerpoint/2010/main" val="173529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789468-B7F1-4BF6-875F-209252707C3A}" type="slidenum">
              <a:rPr lang="en-GB" smtClean="0"/>
              <a:t>1</a:t>
            </a:fld>
            <a:endParaRPr lang="en-GB"/>
          </a:p>
        </p:txBody>
      </p:sp>
    </p:spTree>
    <p:extLst>
      <p:ext uri="{BB962C8B-B14F-4D97-AF65-F5344CB8AC3E}">
        <p14:creationId xmlns:p14="http://schemas.microsoft.com/office/powerpoint/2010/main" val="7638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of MAMS, may mention the OG from </a:t>
            </a:r>
            <a:r>
              <a:rPr lang="en-US" dirty="0" err="1"/>
              <a:t>Royson’s</a:t>
            </a:r>
            <a:r>
              <a:rPr lang="en-US" dirty="0"/>
              <a:t> framework</a:t>
            </a:r>
            <a:endParaRPr lang="en-GB" dirty="0"/>
          </a:p>
        </p:txBody>
      </p:sp>
      <p:sp>
        <p:nvSpPr>
          <p:cNvPr id="4" name="Slide Number Placeholder 3"/>
          <p:cNvSpPr>
            <a:spLocks noGrp="1"/>
          </p:cNvSpPr>
          <p:nvPr>
            <p:ph type="sldNum" sz="quarter" idx="5"/>
          </p:nvPr>
        </p:nvSpPr>
        <p:spPr/>
        <p:txBody>
          <a:bodyPr/>
          <a:lstStyle/>
          <a:p>
            <a:fld id="{30789468-B7F1-4BF6-875F-209252707C3A}" type="slidenum">
              <a:rPr lang="en-GB" smtClean="0"/>
              <a:t>3</a:t>
            </a:fld>
            <a:endParaRPr lang="en-GB"/>
          </a:p>
        </p:txBody>
      </p:sp>
    </p:spTree>
    <p:extLst>
      <p:ext uri="{BB962C8B-B14F-4D97-AF65-F5344CB8AC3E}">
        <p14:creationId xmlns:p14="http://schemas.microsoft.com/office/powerpoint/2010/main" val="2966898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789468-B7F1-4BF6-875F-209252707C3A}" type="slidenum">
              <a:rPr lang="en-GB" smtClean="0"/>
              <a:t>4</a:t>
            </a:fld>
            <a:endParaRPr lang="en-GB"/>
          </a:p>
        </p:txBody>
      </p:sp>
    </p:spTree>
    <p:extLst>
      <p:ext uri="{BB962C8B-B14F-4D97-AF65-F5344CB8AC3E}">
        <p14:creationId xmlns:p14="http://schemas.microsoft.com/office/powerpoint/2010/main" val="1722818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789468-B7F1-4BF6-875F-209252707C3A}" type="slidenum">
              <a:rPr lang="en-GB" smtClean="0"/>
              <a:t>6</a:t>
            </a:fld>
            <a:endParaRPr lang="en-GB"/>
          </a:p>
        </p:txBody>
      </p:sp>
    </p:spTree>
    <p:extLst>
      <p:ext uri="{BB962C8B-B14F-4D97-AF65-F5344CB8AC3E}">
        <p14:creationId xmlns:p14="http://schemas.microsoft.com/office/powerpoint/2010/main" val="3623392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controlling FWER, multiple comparisons</a:t>
            </a:r>
            <a:endParaRPr lang="en-GB" dirty="0"/>
          </a:p>
        </p:txBody>
      </p:sp>
      <p:sp>
        <p:nvSpPr>
          <p:cNvPr id="4" name="Slide Number Placeholder 3"/>
          <p:cNvSpPr>
            <a:spLocks noGrp="1"/>
          </p:cNvSpPr>
          <p:nvPr>
            <p:ph type="sldNum" sz="quarter" idx="5"/>
          </p:nvPr>
        </p:nvSpPr>
        <p:spPr/>
        <p:txBody>
          <a:bodyPr/>
          <a:lstStyle/>
          <a:p>
            <a:fld id="{30789468-B7F1-4BF6-875F-209252707C3A}" type="slidenum">
              <a:rPr lang="en-GB" smtClean="0"/>
              <a:t>9</a:t>
            </a:fld>
            <a:endParaRPr lang="en-GB"/>
          </a:p>
        </p:txBody>
      </p:sp>
    </p:spTree>
    <p:extLst>
      <p:ext uri="{BB962C8B-B14F-4D97-AF65-F5344CB8AC3E}">
        <p14:creationId xmlns:p14="http://schemas.microsoft.com/office/powerpoint/2010/main" val="1920439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0789468-B7F1-4BF6-875F-209252707C3A}" type="slidenum">
              <a:rPr lang="en-GB" smtClean="0"/>
              <a:t>21</a:t>
            </a:fld>
            <a:endParaRPr lang="en-GB"/>
          </a:p>
        </p:txBody>
      </p:sp>
    </p:spTree>
    <p:extLst>
      <p:ext uri="{BB962C8B-B14F-4D97-AF65-F5344CB8AC3E}">
        <p14:creationId xmlns:p14="http://schemas.microsoft.com/office/powerpoint/2010/main" val="908101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857F-6061-43B4-865F-FCB59F3B0FCD}"/>
              </a:ext>
            </a:extLst>
          </p:cNvPr>
          <p:cNvSpPr>
            <a:spLocks noGrp="1"/>
          </p:cNvSpPr>
          <p:nvPr>
            <p:ph type="ctrTitle"/>
          </p:nvPr>
        </p:nvSpPr>
        <p:spPr>
          <a:xfrm>
            <a:off x="745070" y="1640979"/>
            <a:ext cx="8116711" cy="2387600"/>
          </a:xfrm>
        </p:spPr>
        <p:txBody>
          <a:bodyPr anchor="b">
            <a:normAutofit/>
          </a:bodyPr>
          <a:lstStyle>
            <a:lvl1pPr algn="l">
              <a:defRPr sz="4400" b="1"/>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E125A25-C488-4D76-AF92-FBB64DD178E8}"/>
              </a:ext>
            </a:extLst>
          </p:cNvPr>
          <p:cNvSpPr>
            <a:spLocks noGrp="1"/>
          </p:cNvSpPr>
          <p:nvPr>
            <p:ph type="subTitle" idx="1"/>
          </p:nvPr>
        </p:nvSpPr>
        <p:spPr>
          <a:xfrm>
            <a:off x="745068" y="4120654"/>
            <a:ext cx="6231467" cy="1188464"/>
          </a:xfrm>
        </p:spPr>
        <p:txBody>
          <a:bodyPr>
            <a:normAutofit/>
          </a:bodyPr>
          <a:lstStyle>
            <a:lvl1pPr marL="0" indent="0" algn="l">
              <a:buNone/>
              <a:defRPr sz="2800" b="1" u="none">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7" name="Isosceles Triangle 6">
            <a:extLst>
              <a:ext uri="{FF2B5EF4-FFF2-40B4-BE49-F238E27FC236}">
                <a16:creationId xmlns:a16="http://schemas.microsoft.com/office/drawing/2014/main" id="{E7CBD0FF-2C15-4723-B294-187C3B8D4025}"/>
              </a:ext>
            </a:extLst>
          </p:cNvPr>
          <p:cNvSpPr/>
          <p:nvPr/>
        </p:nvSpPr>
        <p:spPr>
          <a:xfrm>
            <a:off x="6198579" y="1019913"/>
            <a:ext cx="5993423" cy="5838091"/>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87EE899A-1E80-4DD6-B599-822DBF8F5EC5}"/>
              </a:ext>
            </a:extLst>
          </p:cNvPr>
          <p:cNvSpPr/>
          <p:nvPr/>
        </p:nvSpPr>
        <p:spPr>
          <a:xfrm>
            <a:off x="0" y="4"/>
            <a:ext cx="12192000" cy="172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C42F9F3D-8978-4D80-996A-AA1DDCC99E36}"/>
              </a:ext>
            </a:extLst>
          </p:cNvPr>
          <p:cNvSpPr/>
          <p:nvPr/>
        </p:nvSpPr>
        <p:spPr>
          <a:xfrm>
            <a:off x="-2913" y="0"/>
            <a:ext cx="1406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1" name="Picture 10" descr="Text&#10;&#10;Description automatically generated with medium confidence">
            <a:extLst>
              <a:ext uri="{FF2B5EF4-FFF2-40B4-BE49-F238E27FC236}">
                <a16:creationId xmlns:a16="http://schemas.microsoft.com/office/drawing/2014/main" id="{ACAEA163-3910-4E0C-8A8C-06FE3C08F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14" y="330055"/>
            <a:ext cx="5946087" cy="1004080"/>
          </a:xfrm>
          <a:prstGeom prst="rect">
            <a:avLst/>
          </a:prstGeom>
        </p:spPr>
      </p:pic>
      <p:sp>
        <p:nvSpPr>
          <p:cNvPr id="12" name="Rectangle 11">
            <a:extLst>
              <a:ext uri="{FF2B5EF4-FFF2-40B4-BE49-F238E27FC236}">
                <a16:creationId xmlns:a16="http://schemas.microsoft.com/office/drawing/2014/main" id="{EABF4FEA-2BC6-47C1-9D47-97F19020933D}"/>
              </a:ext>
            </a:extLst>
          </p:cNvPr>
          <p:cNvSpPr/>
          <p:nvPr/>
        </p:nvSpPr>
        <p:spPr>
          <a:xfrm>
            <a:off x="206632" y="5818074"/>
            <a:ext cx="4525347" cy="86755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 Placeholder 15">
            <a:extLst>
              <a:ext uri="{FF2B5EF4-FFF2-40B4-BE49-F238E27FC236}">
                <a16:creationId xmlns:a16="http://schemas.microsoft.com/office/drawing/2014/main" id="{EF187152-77B2-4104-AB7B-E9B63E01FB96}"/>
              </a:ext>
            </a:extLst>
          </p:cNvPr>
          <p:cNvSpPr>
            <a:spLocks noGrp="1"/>
          </p:cNvSpPr>
          <p:nvPr>
            <p:ph type="body" sz="quarter" idx="11" hasCustomPrompt="1"/>
          </p:nvPr>
        </p:nvSpPr>
        <p:spPr>
          <a:xfrm>
            <a:off x="752189" y="5401197"/>
            <a:ext cx="5351463" cy="528637"/>
          </a:xfrm>
        </p:spPr>
        <p:txBody>
          <a:bodyPr>
            <a:normAutofit/>
          </a:bodyPr>
          <a:lstStyle>
            <a:lvl1pPr marL="0" indent="0">
              <a:buFont typeface="Arial" panose="020B0604020202020204" pitchFamily="34" charset="0"/>
              <a:buNone/>
              <a:defRPr sz="1800"/>
            </a:lvl1pPr>
          </a:lstStyle>
          <a:p>
            <a:pPr lvl="0"/>
            <a:r>
              <a:rPr lang="en-US" dirty="0"/>
              <a:t>Click to edit Master text styles        | DD/MM//YYYY</a:t>
            </a:r>
            <a:endParaRPr lang="en-GB" dirty="0"/>
          </a:p>
        </p:txBody>
      </p:sp>
      <p:sp>
        <p:nvSpPr>
          <p:cNvPr id="13" name="Isosceles Triangle 12">
            <a:extLst>
              <a:ext uri="{FF2B5EF4-FFF2-40B4-BE49-F238E27FC236}">
                <a16:creationId xmlns:a16="http://schemas.microsoft.com/office/drawing/2014/main" id="{9B2DA882-73C4-24C9-9F87-C957371902D2}"/>
              </a:ext>
            </a:extLst>
          </p:cNvPr>
          <p:cNvSpPr/>
          <p:nvPr/>
        </p:nvSpPr>
        <p:spPr>
          <a:xfrm>
            <a:off x="9167004" y="5657832"/>
            <a:ext cx="914841" cy="894633"/>
          </a:xfrm>
          <a:prstGeom prst="triangle">
            <a:avLst>
              <a:gd name="adj" fmla="val 100000"/>
            </a:avLst>
          </a:prstGeom>
          <a:solidFill>
            <a:schemeClr val="accent4">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0EEE1F15-C62C-5A83-FB10-ADB14BFF0FFA}"/>
              </a:ext>
            </a:extLst>
          </p:cNvPr>
          <p:cNvSpPr/>
          <p:nvPr/>
        </p:nvSpPr>
        <p:spPr>
          <a:xfrm>
            <a:off x="10081845" y="5662246"/>
            <a:ext cx="1840524" cy="888979"/>
          </a:xfrm>
          <a:prstGeom prst="rect">
            <a:avLst/>
          </a:prstGeom>
          <a:solidFill>
            <a:schemeClr val="accent4">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2B8D4DF8-BF71-1E10-1147-2BF813DF4AB0}"/>
              </a:ext>
            </a:extLst>
          </p:cNvPr>
          <p:cNvSpPr txBox="1"/>
          <p:nvPr/>
        </p:nvSpPr>
        <p:spPr>
          <a:xfrm>
            <a:off x="10116342" y="5726583"/>
            <a:ext cx="1771529" cy="757130"/>
          </a:xfrm>
          <a:prstGeom prst="rect">
            <a:avLst/>
          </a:prstGeom>
          <a:noFill/>
          <a:ln w="19050">
            <a:noFill/>
          </a:ln>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Smarter Studies</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Global Impact</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Better Health</a:t>
            </a:r>
          </a:p>
        </p:txBody>
      </p:sp>
    </p:spTree>
    <p:extLst>
      <p:ext uri="{BB962C8B-B14F-4D97-AF65-F5344CB8AC3E}">
        <p14:creationId xmlns:p14="http://schemas.microsoft.com/office/powerpoint/2010/main" val="215501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6412-C577-4500-ACB9-9CB391CEF7B5}"/>
              </a:ext>
            </a:extLst>
          </p:cNvPr>
          <p:cNvSpPr>
            <a:spLocks noGrp="1"/>
          </p:cNvSpPr>
          <p:nvPr>
            <p:ph type="title"/>
          </p:nvPr>
        </p:nvSpPr>
        <p:spPr/>
        <p:txBody>
          <a:bodyPr/>
          <a:lstStyle/>
          <a:p>
            <a:r>
              <a:rPr lang="en-US"/>
              <a:t>Click to edit Master title style</a:t>
            </a:r>
            <a:endParaRPr lang="en-GB" dirty="0"/>
          </a:p>
        </p:txBody>
      </p:sp>
      <p:sp>
        <p:nvSpPr>
          <p:cNvPr id="5" name="Slide Number Placeholder 4">
            <a:extLst>
              <a:ext uri="{FF2B5EF4-FFF2-40B4-BE49-F238E27FC236}">
                <a16:creationId xmlns:a16="http://schemas.microsoft.com/office/drawing/2014/main" id="{49E5557F-4683-43FD-A1EE-2871C583E5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D567A-FE78-45D3-8959-374C7F3AE6C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0529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092C9E-65EF-4FE4-96B3-76A4915252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14C65-760E-4A1B-AC61-E60BA36D87A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0909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76412-C577-4500-ACB9-9CB391CEF7B5}"/>
              </a:ext>
            </a:extLst>
          </p:cNvPr>
          <p:cNvSpPr>
            <a:spLocks noGrp="1"/>
          </p:cNvSpPr>
          <p:nvPr>
            <p:ph type="title"/>
          </p:nvPr>
        </p:nvSpPr>
        <p:spPr>
          <a:xfrm>
            <a:off x="702733" y="2921001"/>
            <a:ext cx="10515600" cy="1015998"/>
          </a:xfrm>
        </p:spPr>
        <p:txBody>
          <a:bodyPr/>
          <a:lstStyle/>
          <a:p>
            <a:r>
              <a:rPr lang="en-US"/>
              <a:t>Click to edit Master title style</a:t>
            </a:r>
            <a:endParaRPr lang="en-GB" dirty="0"/>
          </a:p>
        </p:txBody>
      </p:sp>
      <p:sp>
        <p:nvSpPr>
          <p:cNvPr id="4" name="Rectangle 3">
            <a:extLst>
              <a:ext uri="{FF2B5EF4-FFF2-40B4-BE49-F238E27FC236}">
                <a16:creationId xmlns:a16="http://schemas.microsoft.com/office/drawing/2014/main" id="{344DCE51-9E65-476F-A273-4328AC28AD8E}"/>
              </a:ext>
            </a:extLst>
          </p:cNvPr>
          <p:cNvSpPr/>
          <p:nvPr/>
        </p:nvSpPr>
        <p:spPr>
          <a:xfrm>
            <a:off x="206632" y="5818074"/>
            <a:ext cx="4525347" cy="86755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9" name="Picture 8" descr="A picture containing ax, tool, vector graphics, pinwheel&#10;&#10;Description automatically generated">
            <a:extLst>
              <a:ext uri="{FF2B5EF4-FFF2-40B4-BE49-F238E27FC236}">
                <a16:creationId xmlns:a16="http://schemas.microsoft.com/office/drawing/2014/main" id="{C83D0774-A172-4A9C-9A27-1D9A86EBA01D}"/>
              </a:ext>
            </a:extLst>
          </p:cNvPr>
          <p:cNvPicPr>
            <a:picLocks noChangeAspect="1"/>
          </p:cNvPicPr>
          <p:nvPr/>
        </p:nvPicPr>
        <p:blipFill>
          <a:blip r:embed="rId2"/>
          <a:stretch>
            <a:fillRect/>
          </a:stretch>
        </p:blipFill>
        <p:spPr>
          <a:xfrm>
            <a:off x="8300145" y="6250668"/>
            <a:ext cx="262588" cy="216000"/>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BDC796A9-EB2A-4BD2-8B3B-EC4EC0807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990" y="330055"/>
            <a:ext cx="5946087" cy="1004080"/>
          </a:xfrm>
          <a:prstGeom prst="rect">
            <a:avLst/>
          </a:prstGeom>
        </p:spPr>
      </p:pic>
      <p:sp>
        <p:nvSpPr>
          <p:cNvPr id="13" name="Rectangle 12">
            <a:extLst>
              <a:ext uri="{FF2B5EF4-FFF2-40B4-BE49-F238E27FC236}">
                <a16:creationId xmlns:a16="http://schemas.microsoft.com/office/drawing/2014/main" id="{F086E831-F933-481C-9776-26DFF9D21B30}"/>
              </a:ext>
            </a:extLst>
          </p:cNvPr>
          <p:cNvSpPr/>
          <p:nvPr/>
        </p:nvSpPr>
        <p:spPr>
          <a:xfrm>
            <a:off x="8542396" y="6189391"/>
            <a:ext cx="273468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E2D62"/>
                </a:solidFill>
                <a:effectLst/>
                <a:uLnTx/>
                <a:uFillTx/>
                <a:latin typeface="Arial" panose="020B0604020202020204"/>
                <a:ea typeface="+mn-ea"/>
                <a:cs typeface="+mn-cs"/>
              </a:rPr>
              <a:t>@MRCCTU</a:t>
            </a:r>
          </a:p>
        </p:txBody>
      </p:sp>
      <p:sp>
        <p:nvSpPr>
          <p:cNvPr id="14" name="Rectangle 13">
            <a:extLst>
              <a:ext uri="{FF2B5EF4-FFF2-40B4-BE49-F238E27FC236}">
                <a16:creationId xmlns:a16="http://schemas.microsoft.com/office/drawing/2014/main" id="{CDB36C7B-AD96-4719-BC65-0810CB52C781}"/>
              </a:ext>
            </a:extLst>
          </p:cNvPr>
          <p:cNvSpPr/>
          <p:nvPr/>
        </p:nvSpPr>
        <p:spPr>
          <a:xfrm>
            <a:off x="9909738" y="6189391"/>
            <a:ext cx="207563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E2D62"/>
                </a:solidFill>
                <a:effectLst/>
                <a:uLnTx/>
                <a:uFillTx/>
                <a:latin typeface="Arial" panose="020B0604020202020204"/>
                <a:ea typeface="+mn-ea"/>
                <a:cs typeface="+mn-cs"/>
              </a:rPr>
              <a:t>mrcctu.ucl.ac.uk </a:t>
            </a:r>
            <a:endParaRPr kumimoji="0" lang="en-GB" sz="1600" b="1" i="0" u="none" strike="noStrike" kern="1200" cap="none" spc="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6836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ankyou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25BA372-E444-4818-8132-9E2F1BE21A41}"/>
              </a:ext>
            </a:extLst>
          </p:cNvPr>
          <p:cNvSpPr/>
          <p:nvPr/>
        </p:nvSpPr>
        <p:spPr>
          <a:xfrm>
            <a:off x="4495379" y="1804849"/>
            <a:ext cx="6466135" cy="47230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1" name="Picture 10" descr="Text&#10;&#10;Description automatically generated with medium confidence">
            <a:extLst>
              <a:ext uri="{FF2B5EF4-FFF2-40B4-BE49-F238E27FC236}">
                <a16:creationId xmlns:a16="http://schemas.microsoft.com/office/drawing/2014/main" id="{ACAEA163-3910-4E0C-8A8C-06FE3C08F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14" y="330055"/>
            <a:ext cx="5946087" cy="1004080"/>
          </a:xfrm>
          <a:prstGeom prst="rect">
            <a:avLst/>
          </a:prstGeom>
        </p:spPr>
      </p:pic>
      <p:sp>
        <p:nvSpPr>
          <p:cNvPr id="14" name="Rectangle 13">
            <a:extLst>
              <a:ext uri="{FF2B5EF4-FFF2-40B4-BE49-F238E27FC236}">
                <a16:creationId xmlns:a16="http://schemas.microsoft.com/office/drawing/2014/main" id="{C4E28940-8AC1-43EB-BD09-D76F8F3A73D9}"/>
              </a:ext>
            </a:extLst>
          </p:cNvPr>
          <p:cNvSpPr/>
          <p:nvPr/>
        </p:nvSpPr>
        <p:spPr>
          <a:xfrm>
            <a:off x="-31107" y="6229351"/>
            <a:ext cx="10992622" cy="7320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7" name="Isosceles Triangle 16">
            <a:extLst>
              <a:ext uri="{FF2B5EF4-FFF2-40B4-BE49-F238E27FC236}">
                <a16:creationId xmlns:a16="http://schemas.microsoft.com/office/drawing/2014/main" id="{5B831036-8FB9-4927-8FB3-E4BEAB216846}"/>
              </a:ext>
            </a:extLst>
          </p:cNvPr>
          <p:cNvSpPr/>
          <p:nvPr/>
        </p:nvSpPr>
        <p:spPr>
          <a:xfrm>
            <a:off x="-31108" y="1804846"/>
            <a:ext cx="4526485" cy="4447466"/>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3" name="Picture 22" descr="A close-up of a person's face&#10;&#10;Description automatically generated with low confidence">
            <a:extLst>
              <a:ext uri="{FF2B5EF4-FFF2-40B4-BE49-F238E27FC236}">
                <a16:creationId xmlns:a16="http://schemas.microsoft.com/office/drawing/2014/main" id="{C40021A8-0A1A-41A9-9D13-422963E0382A}"/>
              </a:ext>
            </a:extLst>
          </p:cNvPr>
          <p:cNvPicPr>
            <a:picLocks noChangeAspect="1"/>
          </p:cNvPicPr>
          <p:nvPr/>
        </p:nvPicPr>
        <p:blipFill>
          <a:blip r:embed="rId3"/>
          <a:stretch>
            <a:fillRect/>
          </a:stretch>
        </p:blipFill>
        <p:spPr>
          <a:xfrm>
            <a:off x="1354939" y="6163170"/>
            <a:ext cx="236331" cy="194400"/>
          </a:xfrm>
          <a:prstGeom prst="rect">
            <a:avLst/>
          </a:prstGeom>
        </p:spPr>
      </p:pic>
      <p:sp>
        <p:nvSpPr>
          <p:cNvPr id="25" name="Rectangle 24">
            <a:extLst>
              <a:ext uri="{FF2B5EF4-FFF2-40B4-BE49-F238E27FC236}">
                <a16:creationId xmlns:a16="http://schemas.microsoft.com/office/drawing/2014/main" id="{56CD00CC-D65D-4B35-A4EA-798BE346BF63}"/>
              </a:ext>
            </a:extLst>
          </p:cNvPr>
          <p:cNvSpPr/>
          <p:nvPr/>
        </p:nvSpPr>
        <p:spPr>
          <a:xfrm>
            <a:off x="1549754" y="6083035"/>
            <a:ext cx="2734685"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E2D62"/>
                </a:solidFill>
                <a:effectLst/>
                <a:uLnTx/>
                <a:uFillTx/>
                <a:latin typeface="Arial" panose="020B0604020202020204"/>
                <a:ea typeface="+mn-ea"/>
                <a:cs typeface="+mn-cs"/>
              </a:rPr>
              <a:t>@MRCCTU</a:t>
            </a:r>
          </a:p>
        </p:txBody>
      </p:sp>
      <p:pic>
        <p:nvPicPr>
          <p:cNvPr id="27" name="Picture 26">
            <a:extLst>
              <a:ext uri="{FF2B5EF4-FFF2-40B4-BE49-F238E27FC236}">
                <a16:creationId xmlns:a16="http://schemas.microsoft.com/office/drawing/2014/main" id="{A09BB7AF-B309-4C76-AECF-E3F86A34B5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3409"/>
          <a:stretch/>
        </p:blipFill>
        <p:spPr>
          <a:xfrm>
            <a:off x="5292438" y="23250"/>
            <a:ext cx="6899564" cy="6858000"/>
          </a:xfrm>
          <a:prstGeom prst="rect">
            <a:avLst/>
          </a:prstGeom>
        </p:spPr>
      </p:pic>
      <p:sp>
        <p:nvSpPr>
          <p:cNvPr id="26" name="Rectangle 25">
            <a:extLst>
              <a:ext uri="{FF2B5EF4-FFF2-40B4-BE49-F238E27FC236}">
                <a16:creationId xmlns:a16="http://schemas.microsoft.com/office/drawing/2014/main" id="{22F6E750-F06D-4203-AC39-FFB4F21BE788}"/>
              </a:ext>
            </a:extLst>
          </p:cNvPr>
          <p:cNvSpPr/>
          <p:nvPr/>
        </p:nvSpPr>
        <p:spPr>
          <a:xfrm>
            <a:off x="3002227" y="6083035"/>
            <a:ext cx="4809968"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E2D62"/>
                </a:solidFill>
                <a:effectLst/>
                <a:uLnTx/>
                <a:uFillTx/>
                <a:latin typeface="Arial" panose="020B0604020202020204"/>
                <a:ea typeface="+mn-ea"/>
                <a:cs typeface="+mn-cs"/>
              </a:rPr>
              <a:t>mrcctu.ucl.ac.uk </a:t>
            </a:r>
            <a:endParaRPr kumimoji="0" lang="en-GB" sz="1600" b="1" i="0" u="none" strike="noStrike" kern="1200" cap="none" spc="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8033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Title, tex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FABC6-8576-47CD-8C8A-7B5720995754}"/>
              </a:ext>
            </a:extLst>
          </p:cNvPr>
          <p:cNvSpPr>
            <a:spLocks noGrp="1"/>
          </p:cNvSpPr>
          <p:nvPr>
            <p:ph type="title"/>
          </p:nvPr>
        </p:nvSpPr>
        <p:spPr>
          <a:xfrm>
            <a:off x="839789" y="349955"/>
            <a:ext cx="5448123" cy="888295"/>
          </a:xfrm>
        </p:spPr>
        <p:txBody>
          <a:bodyPr anchor="b">
            <a:noAutofit/>
          </a:bodyPr>
          <a:lstStyle>
            <a:lvl1pPr>
              <a:defRPr sz="4400"/>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458D9499-CEFD-418A-9A23-FB1ED4DEF18E}"/>
              </a:ext>
            </a:extLst>
          </p:cNvPr>
          <p:cNvSpPr>
            <a:spLocks noGrp="1"/>
          </p:cNvSpPr>
          <p:nvPr>
            <p:ph type="pic" idx="1"/>
          </p:nvPr>
        </p:nvSpPr>
        <p:spPr>
          <a:xfrm>
            <a:off x="6457246" y="0"/>
            <a:ext cx="5734756" cy="6858000"/>
          </a:xfrm>
        </p:spPr>
        <p:txBody>
          <a:bodyPr>
            <a:normAutofit/>
          </a:bodyPr>
          <a:lstStyle>
            <a:lvl1pPr marL="0" indent="0">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GB" dirty="0"/>
          </a:p>
        </p:txBody>
      </p:sp>
      <p:sp>
        <p:nvSpPr>
          <p:cNvPr id="4" name="Text Placeholder 3">
            <a:extLst>
              <a:ext uri="{FF2B5EF4-FFF2-40B4-BE49-F238E27FC236}">
                <a16:creationId xmlns:a16="http://schemas.microsoft.com/office/drawing/2014/main" id="{2B002EC3-625C-413C-8DD1-31A966E62BA9}"/>
              </a:ext>
            </a:extLst>
          </p:cNvPr>
          <p:cNvSpPr>
            <a:spLocks noGrp="1"/>
          </p:cNvSpPr>
          <p:nvPr>
            <p:ph type="body" sz="half" idx="2"/>
          </p:nvPr>
        </p:nvSpPr>
        <p:spPr>
          <a:xfrm>
            <a:off x="839789" y="1314450"/>
            <a:ext cx="5448123" cy="4554542"/>
          </a:xfrm>
        </p:spPr>
        <p:txBody>
          <a:bodyPr>
            <a:normAutofit/>
          </a:bodyPr>
          <a:lstStyle>
            <a:lvl1pPr marL="0" indent="0">
              <a:buNone/>
              <a:defRPr sz="2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4C34CAF-220D-4663-9A23-AF8F5036137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8BBBC1-F269-4A12-907A-5C858C487D0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0723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B434-11B9-46D7-995B-6EEF0212F2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047343-FDC6-4A7D-90F3-62425F589360}"/>
              </a:ext>
            </a:extLst>
          </p:cNvPr>
          <p:cNvSpPr>
            <a:spLocks noGrp="1"/>
          </p:cNvSpPr>
          <p:nvPr>
            <p:ph type="body" orient="vert" idx="1"/>
          </p:nvPr>
        </p:nvSpPr>
        <p:spPr/>
        <p:txBody>
          <a:bodyPr vert="eaVert"/>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60F248BE-BA11-4B81-B83F-86D8E08016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A4798D-CF27-424A-BD71-74FC184B96E6}"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74654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40EEDA-0F6C-4B99-99CF-1906C2C89503}"/>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dirty="0"/>
          </a:p>
        </p:txBody>
      </p:sp>
      <p:sp>
        <p:nvSpPr>
          <p:cNvPr id="3" name="Vertical Text Placeholder 2">
            <a:extLst>
              <a:ext uri="{FF2B5EF4-FFF2-40B4-BE49-F238E27FC236}">
                <a16:creationId xmlns:a16="http://schemas.microsoft.com/office/drawing/2014/main" id="{BC0B40EF-1483-4D21-B130-DA05FC632600}"/>
              </a:ext>
            </a:extLst>
          </p:cNvPr>
          <p:cNvSpPr>
            <a:spLocks noGrp="1"/>
          </p:cNvSpPr>
          <p:nvPr>
            <p:ph type="body" orient="vert" idx="1"/>
          </p:nvPr>
        </p:nvSpPr>
        <p:spPr>
          <a:xfrm>
            <a:off x="838202" y="365125"/>
            <a:ext cx="7734300" cy="5811838"/>
          </a:xfrm>
        </p:spPr>
        <p:txBody>
          <a:bodyPr vert="eaVert"/>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5E6FE80F-D064-4626-AE7C-E997A19EE8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45D71C-0330-49FB-AEAF-C9558A0A234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85841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31800" y="994727"/>
            <a:ext cx="11328400" cy="944216"/>
          </a:xfrm>
        </p:spPr>
        <p:txBody>
          <a:bodyPr/>
          <a:lstStyle>
            <a:lvl1pPr>
              <a:defRPr/>
            </a:lvl1pPr>
          </a:lstStyle>
          <a:p>
            <a:pPr lvl="0"/>
            <a:r>
              <a:rPr lang="en-US" altLang="en-US" noProof="0" dirty="0"/>
              <a:t>Click to edit Master title style</a:t>
            </a:r>
          </a:p>
        </p:txBody>
      </p:sp>
      <p:sp>
        <p:nvSpPr>
          <p:cNvPr id="4099" name="Rectangle 3"/>
          <p:cNvSpPr>
            <a:spLocks noGrp="1" noChangeArrowheads="1"/>
          </p:cNvSpPr>
          <p:nvPr>
            <p:ph type="subTitle" idx="1"/>
          </p:nvPr>
        </p:nvSpPr>
        <p:spPr>
          <a:xfrm>
            <a:off x="431800" y="1989453"/>
            <a:ext cx="11328400" cy="4176397"/>
          </a:xfrm>
        </p:spPr>
        <p:txBody>
          <a:bodyPr/>
          <a:lstStyle>
            <a:lvl1pPr marL="0" indent="0">
              <a:buFontTx/>
              <a:buNone/>
              <a:defRPr/>
            </a:lvl1pPr>
          </a:lstStyle>
          <a:p>
            <a:pPr lvl="0"/>
            <a:r>
              <a:rPr lang="en-US" altLang="en-US" noProof="0" dirty="0"/>
              <a:t>Click to edit Master subtitle style</a:t>
            </a:r>
          </a:p>
        </p:txBody>
      </p:sp>
      <p:sp>
        <p:nvSpPr>
          <p:cNvPr id="4105" name="Rectangle 9"/>
          <p:cNvSpPr>
            <a:spLocks noGrp="1" noChangeArrowheads="1"/>
          </p:cNvSpPr>
          <p:nvPr>
            <p:ph type="ftr" sz="quarter" idx="3"/>
          </p:nvPr>
        </p:nvSpPr>
        <p:spPr bwMode="auto">
          <a:xfrm>
            <a:off x="431800" y="6245225"/>
            <a:ext cx="113284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113" name="Picture 17" descr="Mid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9442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720" y="5555214"/>
            <a:ext cx="2141555" cy="1166261"/>
          </a:xfrm>
          <a:prstGeom prst="rect">
            <a:avLst/>
          </a:prstGeom>
        </p:spPr>
      </p:pic>
      <p:sp>
        <p:nvSpPr>
          <p:cNvPr id="5" name="Text Placeholder 4">
            <a:extLst>
              <a:ext uri="{FF2B5EF4-FFF2-40B4-BE49-F238E27FC236}">
                <a16:creationId xmlns:a16="http://schemas.microsoft.com/office/drawing/2014/main" id="{01F7CD0D-C5F4-DB43-435D-2E037144707A}"/>
              </a:ext>
            </a:extLst>
          </p:cNvPr>
          <p:cNvSpPr>
            <a:spLocks noGrp="1"/>
          </p:cNvSpPr>
          <p:nvPr>
            <p:ph type="body" sz="quarter" idx="10"/>
          </p:nvPr>
        </p:nvSpPr>
        <p:spPr>
          <a:xfrm>
            <a:off x="292067" y="164281"/>
            <a:ext cx="6000525" cy="807692"/>
          </a:xfrm>
        </p:spPr>
        <p:txBody>
          <a:bodyPr>
            <a:normAutofit/>
          </a:bodyPr>
          <a:lstStyle>
            <a:lvl1pPr marL="0" indent="0">
              <a:buNone/>
              <a:defRPr sz="3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59469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31800" y="994727"/>
            <a:ext cx="11328400" cy="944216"/>
          </a:xfrm>
        </p:spPr>
        <p:txBody>
          <a:bodyPr/>
          <a:lstStyle>
            <a:lvl1pPr>
              <a:defRPr/>
            </a:lvl1pPr>
          </a:lstStyle>
          <a:p>
            <a:pPr lvl="0"/>
            <a:r>
              <a:rPr lang="en-US" altLang="en-US" noProof="0" dirty="0"/>
              <a:t>Click to edit Master title style</a:t>
            </a:r>
          </a:p>
        </p:txBody>
      </p:sp>
      <p:sp>
        <p:nvSpPr>
          <p:cNvPr id="4099" name="Rectangle 3"/>
          <p:cNvSpPr>
            <a:spLocks noGrp="1" noChangeArrowheads="1"/>
          </p:cNvSpPr>
          <p:nvPr>
            <p:ph type="subTitle" idx="1"/>
          </p:nvPr>
        </p:nvSpPr>
        <p:spPr>
          <a:xfrm>
            <a:off x="431800" y="1989453"/>
            <a:ext cx="11328400" cy="4176397"/>
          </a:xfrm>
        </p:spPr>
        <p:txBody>
          <a:bodyPr/>
          <a:lstStyle>
            <a:lvl1pPr marL="0" indent="0">
              <a:buFontTx/>
              <a:buNone/>
              <a:defRPr/>
            </a:lvl1pPr>
          </a:lstStyle>
          <a:p>
            <a:pPr lvl="0"/>
            <a:r>
              <a:rPr lang="en-US" altLang="en-US" noProof="0" dirty="0"/>
              <a:t>Click to edit Master subtitle style</a:t>
            </a:r>
          </a:p>
        </p:txBody>
      </p:sp>
      <p:sp>
        <p:nvSpPr>
          <p:cNvPr id="4105" name="Rectangle 9"/>
          <p:cNvSpPr>
            <a:spLocks noGrp="1" noChangeArrowheads="1"/>
          </p:cNvSpPr>
          <p:nvPr>
            <p:ph type="ftr" sz="quarter" idx="3"/>
          </p:nvPr>
        </p:nvSpPr>
        <p:spPr bwMode="auto">
          <a:xfrm>
            <a:off x="431800" y="6245225"/>
            <a:ext cx="113284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113" name="Picture 17" descr="Mid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67738" y="0"/>
            <a:ext cx="6924261" cy="9442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with medium confidence">
            <a:extLst>
              <a:ext uri="{FF2B5EF4-FFF2-40B4-BE49-F238E27FC236}">
                <a16:creationId xmlns:a16="http://schemas.microsoft.com/office/drawing/2014/main" id="{1AC5B345-AA49-4301-C85E-11C2564D91A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r="45069"/>
          <a:stretch>
            <a:fillRect/>
          </a:stretch>
        </p:blipFill>
        <p:spPr>
          <a:xfrm>
            <a:off x="0" y="6121898"/>
            <a:ext cx="2394504" cy="736102"/>
          </a:xfrm>
          <a:prstGeom prst="rect">
            <a:avLst/>
          </a:prstGeom>
        </p:spPr>
      </p:pic>
      <p:sp>
        <p:nvSpPr>
          <p:cNvPr id="2" name="Rectangle 1">
            <a:extLst>
              <a:ext uri="{FF2B5EF4-FFF2-40B4-BE49-F238E27FC236}">
                <a16:creationId xmlns:a16="http://schemas.microsoft.com/office/drawing/2014/main" id="{42847B13-716D-E443-DF62-BBD236FE0CDA}"/>
              </a:ext>
            </a:extLst>
          </p:cNvPr>
          <p:cNvSpPr/>
          <p:nvPr userDrawn="1"/>
        </p:nvSpPr>
        <p:spPr>
          <a:xfrm>
            <a:off x="0" y="0"/>
            <a:ext cx="5267738" cy="944216"/>
          </a:xfrm>
          <a:prstGeom prst="rect">
            <a:avLst/>
          </a:prstGeom>
          <a:solidFill>
            <a:srgbClr val="009E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01F7CD0D-C5F4-DB43-435D-2E037144707A}"/>
              </a:ext>
            </a:extLst>
          </p:cNvPr>
          <p:cNvSpPr>
            <a:spLocks noGrp="1"/>
          </p:cNvSpPr>
          <p:nvPr>
            <p:ph type="body" sz="quarter" idx="10"/>
          </p:nvPr>
        </p:nvSpPr>
        <p:spPr>
          <a:xfrm>
            <a:off x="292067" y="164281"/>
            <a:ext cx="6000525" cy="807692"/>
          </a:xfrm>
        </p:spPr>
        <p:txBody>
          <a:bodyPr>
            <a:normAutofit/>
          </a:bodyPr>
          <a:lstStyle>
            <a:lvl1pPr marL="0" indent="0">
              <a:buNone/>
              <a:defRPr sz="3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67891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si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0857F-6061-43B4-865F-FCB59F3B0FCD}"/>
              </a:ext>
            </a:extLst>
          </p:cNvPr>
          <p:cNvSpPr>
            <a:spLocks noGrp="1"/>
          </p:cNvSpPr>
          <p:nvPr>
            <p:ph type="ctrTitle"/>
          </p:nvPr>
        </p:nvSpPr>
        <p:spPr>
          <a:xfrm>
            <a:off x="745070" y="1640979"/>
            <a:ext cx="10656711" cy="2387600"/>
          </a:xfrm>
        </p:spPr>
        <p:txBody>
          <a:bodyPr anchor="b">
            <a:normAutofit/>
          </a:bodyPr>
          <a:lstStyle>
            <a:lvl1pPr algn="l">
              <a:defRPr sz="4400" b="1"/>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E125A25-C488-4D76-AF92-FBB64DD178E8}"/>
              </a:ext>
            </a:extLst>
          </p:cNvPr>
          <p:cNvSpPr>
            <a:spLocks noGrp="1"/>
          </p:cNvSpPr>
          <p:nvPr>
            <p:ph type="subTitle" idx="1"/>
          </p:nvPr>
        </p:nvSpPr>
        <p:spPr>
          <a:xfrm>
            <a:off x="745069" y="4120654"/>
            <a:ext cx="10656711" cy="1188464"/>
          </a:xfrm>
        </p:spPr>
        <p:txBody>
          <a:bodyPr>
            <a:normAutofit/>
          </a:bodyPr>
          <a:lstStyle>
            <a:lvl1pPr marL="0" indent="0" algn="l">
              <a:buNone/>
              <a:defRPr sz="2800" b="1" u="none">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pic>
        <p:nvPicPr>
          <p:cNvPr id="11" name="Picture 10" descr="Text&#10;&#10;Description automatically generated with medium confidence">
            <a:extLst>
              <a:ext uri="{FF2B5EF4-FFF2-40B4-BE49-F238E27FC236}">
                <a16:creationId xmlns:a16="http://schemas.microsoft.com/office/drawing/2014/main" id="{ACAEA163-3910-4E0C-8A8C-06FE3C08F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14" y="330055"/>
            <a:ext cx="5946087" cy="1004080"/>
          </a:xfrm>
          <a:prstGeom prst="rect">
            <a:avLst/>
          </a:prstGeom>
        </p:spPr>
      </p:pic>
      <p:sp>
        <p:nvSpPr>
          <p:cNvPr id="12" name="Rectangle 11">
            <a:extLst>
              <a:ext uri="{FF2B5EF4-FFF2-40B4-BE49-F238E27FC236}">
                <a16:creationId xmlns:a16="http://schemas.microsoft.com/office/drawing/2014/main" id="{EABF4FEA-2BC6-47C1-9D47-97F19020933D}"/>
              </a:ext>
            </a:extLst>
          </p:cNvPr>
          <p:cNvSpPr/>
          <p:nvPr/>
        </p:nvSpPr>
        <p:spPr>
          <a:xfrm>
            <a:off x="206632" y="5818074"/>
            <a:ext cx="4525347" cy="86755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 Placeholder 15">
            <a:extLst>
              <a:ext uri="{FF2B5EF4-FFF2-40B4-BE49-F238E27FC236}">
                <a16:creationId xmlns:a16="http://schemas.microsoft.com/office/drawing/2014/main" id="{EF187152-77B2-4104-AB7B-E9B63E01FB96}"/>
              </a:ext>
            </a:extLst>
          </p:cNvPr>
          <p:cNvSpPr>
            <a:spLocks noGrp="1"/>
          </p:cNvSpPr>
          <p:nvPr>
            <p:ph type="body" sz="quarter" idx="11" hasCustomPrompt="1"/>
          </p:nvPr>
        </p:nvSpPr>
        <p:spPr>
          <a:xfrm>
            <a:off x="752189" y="5401197"/>
            <a:ext cx="5351463" cy="528637"/>
          </a:xfrm>
        </p:spPr>
        <p:txBody>
          <a:bodyPr>
            <a:normAutofit/>
          </a:bodyPr>
          <a:lstStyle>
            <a:lvl1pPr marL="0" indent="0">
              <a:buFont typeface="Arial" panose="020B0604020202020204" pitchFamily="34" charset="0"/>
              <a:buNone/>
              <a:defRPr sz="1800"/>
            </a:lvl1pPr>
          </a:lstStyle>
          <a:p>
            <a:pPr lvl="0"/>
            <a:r>
              <a:rPr lang="en-US" dirty="0"/>
              <a:t>Click to edit Master text styles        | DD/MM//YYYY</a:t>
            </a:r>
            <a:endParaRPr lang="en-GB" dirty="0"/>
          </a:p>
        </p:txBody>
      </p:sp>
      <p:sp>
        <p:nvSpPr>
          <p:cNvPr id="7" name="Isosceles Triangle 6">
            <a:extLst>
              <a:ext uri="{FF2B5EF4-FFF2-40B4-BE49-F238E27FC236}">
                <a16:creationId xmlns:a16="http://schemas.microsoft.com/office/drawing/2014/main" id="{BCF8B6F6-FF12-B21C-82DD-218CBCA66ED6}"/>
              </a:ext>
            </a:extLst>
          </p:cNvPr>
          <p:cNvSpPr/>
          <p:nvPr/>
        </p:nvSpPr>
        <p:spPr>
          <a:xfrm>
            <a:off x="9167004" y="5657832"/>
            <a:ext cx="914841" cy="894633"/>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9817208D-47C9-BC29-68E2-72FA98235326}"/>
              </a:ext>
            </a:extLst>
          </p:cNvPr>
          <p:cNvSpPr/>
          <p:nvPr/>
        </p:nvSpPr>
        <p:spPr>
          <a:xfrm>
            <a:off x="10081845" y="5662246"/>
            <a:ext cx="1840524" cy="8889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E19103D0-523E-233F-5C7E-652D7C140F20}"/>
              </a:ext>
            </a:extLst>
          </p:cNvPr>
          <p:cNvSpPr txBox="1"/>
          <p:nvPr/>
        </p:nvSpPr>
        <p:spPr>
          <a:xfrm>
            <a:off x="10116342" y="5726583"/>
            <a:ext cx="1771529" cy="757130"/>
          </a:xfrm>
          <a:prstGeom prst="rect">
            <a:avLst/>
          </a:prstGeom>
          <a:noFill/>
          <a:ln w="19050">
            <a:noFill/>
          </a:ln>
        </p:spPr>
        <p:txBody>
          <a:bodyPr wrap="square" rtlCol="0">
            <a:sp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Smarter Studies</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Global Impact</a:t>
            </a:r>
          </a:p>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Better Health</a:t>
            </a:r>
          </a:p>
        </p:txBody>
      </p:sp>
    </p:spTree>
    <p:extLst>
      <p:ext uri="{BB962C8B-B14F-4D97-AF65-F5344CB8AC3E}">
        <p14:creationId xmlns:p14="http://schemas.microsoft.com/office/powerpoint/2010/main" val="25259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ut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FC20-B062-4D10-BB0A-DD979F31A697}"/>
              </a:ext>
            </a:extLst>
          </p:cNvPr>
          <p:cNvSpPr>
            <a:spLocks noGrp="1"/>
          </p:cNvSpPr>
          <p:nvPr>
            <p:ph type="title" hasCustomPrompt="1"/>
          </p:nvPr>
        </p:nvSpPr>
        <p:spPr/>
        <p:txBody>
          <a:bodyPr/>
          <a:lstStyle>
            <a:lvl1pPr>
              <a:defRPr/>
            </a:lvl1pPr>
          </a:lstStyle>
          <a:p>
            <a:r>
              <a:rPr lang="en-US" dirty="0"/>
              <a:t>Outline</a:t>
            </a:r>
            <a:endParaRPr lang="en-GB" dirty="0"/>
          </a:p>
        </p:txBody>
      </p:sp>
      <p:sp>
        <p:nvSpPr>
          <p:cNvPr id="3" name="Content Placeholder 2">
            <a:extLst>
              <a:ext uri="{FF2B5EF4-FFF2-40B4-BE49-F238E27FC236}">
                <a16:creationId xmlns:a16="http://schemas.microsoft.com/office/drawing/2014/main" id="{F0937325-A98E-47D0-A6FA-44A6EC5B5791}"/>
              </a:ext>
            </a:extLst>
          </p:cNvPr>
          <p:cNvSpPr>
            <a:spLocks noGrp="1"/>
          </p:cNvSpPr>
          <p:nvPr>
            <p:ph idx="1" hasCustomPrompt="1"/>
          </p:nvPr>
        </p:nvSpPr>
        <p:spPr>
          <a:xfrm>
            <a:off x="838200" y="1490134"/>
            <a:ext cx="10515600" cy="4244622"/>
          </a:xfrm>
        </p:spPr>
        <p:txBody>
          <a:bodyPr/>
          <a:lstStyle>
            <a:lvl1pPr marL="457189" indent="-457189">
              <a:buClr>
                <a:schemeClr val="accent1"/>
              </a:buClr>
              <a:buFont typeface="+mj-lt"/>
              <a:buAutoNum type="arabicPeriod"/>
              <a:defRPr b="1">
                <a:solidFill>
                  <a:schemeClr val="tx2"/>
                </a:solidFill>
              </a:defRPr>
            </a:lvl1pPr>
          </a:lstStyle>
          <a:p>
            <a:pPr lvl="0"/>
            <a:r>
              <a:rPr lang="en-US" dirty="0"/>
              <a:t>Title 1</a:t>
            </a:r>
          </a:p>
          <a:p>
            <a:pPr lvl="0"/>
            <a:endParaRPr lang="en-US" dirty="0"/>
          </a:p>
          <a:p>
            <a:pPr lvl="0"/>
            <a:r>
              <a:rPr lang="en-US" dirty="0"/>
              <a:t>Title 2</a:t>
            </a:r>
          </a:p>
          <a:p>
            <a:pPr lvl="0"/>
            <a:endParaRPr lang="en-US" dirty="0"/>
          </a:p>
          <a:p>
            <a:pPr lvl="0"/>
            <a:r>
              <a:rPr lang="en-US" dirty="0"/>
              <a:t>Title 3</a:t>
            </a:r>
          </a:p>
        </p:txBody>
      </p:sp>
      <p:sp>
        <p:nvSpPr>
          <p:cNvPr id="6" name="Slide Number Placeholder 5">
            <a:extLst>
              <a:ext uri="{FF2B5EF4-FFF2-40B4-BE49-F238E27FC236}">
                <a16:creationId xmlns:a16="http://schemas.microsoft.com/office/drawing/2014/main" id="{2D0A0FFF-1521-4C7D-8752-ADD034CBF73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8BBBC1-F269-4A12-907A-5C858C487D0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1120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FC20-B062-4D10-BB0A-DD979F31A697}"/>
              </a:ext>
            </a:extLst>
          </p:cNvPr>
          <p:cNvSpPr>
            <a:spLocks noGrp="1"/>
          </p:cNvSpPr>
          <p:nvPr>
            <p:ph type="title"/>
          </p:nvPr>
        </p:nvSpPr>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2D0A0FFF-1521-4C7D-8752-ADD034CBF73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8BBBC1-F269-4A12-907A-5C858C487D0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6255ED78-EA8D-4229-80D0-A7EAF5DA8B64}"/>
              </a:ext>
            </a:extLst>
          </p:cNvPr>
          <p:cNvSpPr>
            <a:spLocks noGrp="1"/>
          </p:cNvSpPr>
          <p:nvPr>
            <p:ph type="body" sz="quarter" idx="13"/>
          </p:nvPr>
        </p:nvSpPr>
        <p:spPr>
          <a:xfrm>
            <a:off x="838200" y="1490137"/>
            <a:ext cx="10515600" cy="427848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4698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FC20-B062-4D10-BB0A-DD979F31A697}"/>
              </a:ext>
            </a:extLst>
          </p:cNvPr>
          <p:cNvSpPr>
            <a:spLocks noGrp="1"/>
          </p:cNvSpPr>
          <p:nvPr>
            <p:ph type="title"/>
          </p:nvPr>
        </p:nvSpPr>
        <p:spPr/>
        <p:txBody>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2D0A0FFF-1521-4C7D-8752-ADD034CBF73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8BBBC1-F269-4A12-907A-5C858C487D0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6255ED78-EA8D-4229-80D0-A7EAF5DA8B64}"/>
              </a:ext>
            </a:extLst>
          </p:cNvPr>
          <p:cNvSpPr>
            <a:spLocks noGrp="1"/>
          </p:cNvSpPr>
          <p:nvPr>
            <p:ph type="body" sz="quarter" idx="13"/>
          </p:nvPr>
        </p:nvSpPr>
        <p:spPr>
          <a:xfrm>
            <a:off x="838200" y="2010838"/>
            <a:ext cx="10515600" cy="3814231"/>
          </a:xfrm>
        </p:spPr>
        <p:txBody>
          <a:bodyPr/>
          <a:lstStyle>
            <a:lvl1pPr marL="0" indent="0">
              <a:buNone/>
              <a:defRPr sz="2400" b="0">
                <a:solidFill>
                  <a:schemeClr val="tx1"/>
                </a:solidFill>
              </a:defRPr>
            </a:lvl1pPr>
            <a:lvl2pPr marL="457189" indent="0">
              <a:buNone/>
              <a:defRPr sz="2000"/>
            </a:lvl2pPr>
            <a:lvl3pPr marL="914377" indent="0">
              <a:buNone/>
              <a:defRPr/>
            </a:lvl3pPr>
            <a:lvl4pPr marL="1371566" indent="0">
              <a:buNone/>
              <a:defRPr/>
            </a:lvl4pPr>
            <a:lvl5pPr marL="1828754" indent="0">
              <a:buNone/>
              <a:defRPr/>
            </a:lvl5pPr>
          </a:lstStyle>
          <a:p>
            <a:pPr lvl="0"/>
            <a:r>
              <a:rPr lang="en-US"/>
              <a:t>Click to edit Master text styles</a:t>
            </a:r>
          </a:p>
        </p:txBody>
      </p:sp>
      <p:sp>
        <p:nvSpPr>
          <p:cNvPr id="4" name="Text Placeholder 3">
            <a:extLst>
              <a:ext uri="{FF2B5EF4-FFF2-40B4-BE49-F238E27FC236}">
                <a16:creationId xmlns:a16="http://schemas.microsoft.com/office/drawing/2014/main" id="{2B81CC65-8F1E-4500-AA67-C78611268613}"/>
              </a:ext>
            </a:extLst>
          </p:cNvPr>
          <p:cNvSpPr>
            <a:spLocks noGrp="1"/>
          </p:cNvSpPr>
          <p:nvPr>
            <p:ph type="body" sz="quarter" idx="14"/>
          </p:nvPr>
        </p:nvSpPr>
        <p:spPr>
          <a:xfrm>
            <a:off x="838200" y="1467913"/>
            <a:ext cx="10515600" cy="542925"/>
          </a:xfrm>
        </p:spPr>
        <p:txBody>
          <a:bodyPr/>
          <a:lstStyle>
            <a:lvl1pPr marL="0" indent="0">
              <a:buNone/>
              <a:defRPr sz="3200" b="1">
                <a:solidFill>
                  <a:schemeClr val="accent1"/>
                </a:solidFill>
              </a:defRPr>
            </a:lvl1pPr>
            <a:lvl2pPr marL="457189" indent="0">
              <a:buNone/>
              <a:defRPr/>
            </a:lvl2pPr>
          </a:lstStyle>
          <a:p>
            <a:pPr lvl="0"/>
            <a:r>
              <a:rPr lang="en-US"/>
              <a:t>Click to edit Master text styles</a:t>
            </a:r>
          </a:p>
        </p:txBody>
      </p:sp>
    </p:spTree>
    <p:extLst>
      <p:ext uri="{BB962C8B-B14F-4D97-AF65-F5344CB8AC3E}">
        <p14:creationId xmlns:p14="http://schemas.microsoft.com/office/powerpoint/2010/main" val="355117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14384-6AE0-40D6-B743-1F03539463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AA242C-CE08-4D2E-BFDC-EA3BA2D8DA02}"/>
              </a:ext>
            </a:extLst>
          </p:cNvPr>
          <p:cNvSpPr>
            <a:spLocks noGrp="1"/>
          </p:cNvSpPr>
          <p:nvPr>
            <p:ph sz="half" idx="1"/>
          </p:nvPr>
        </p:nvSpPr>
        <p:spPr>
          <a:xfrm>
            <a:off x="838200" y="1486962"/>
            <a:ext cx="5181600" cy="423650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A02074D5-C059-49CD-A8C1-A9102FF54FAE}"/>
              </a:ext>
            </a:extLst>
          </p:cNvPr>
          <p:cNvSpPr>
            <a:spLocks noGrp="1"/>
          </p:cNvSpPr>
          <p:nvPr>
            <p:ph sz="half" idx="2"/>
          </p:nvPr>
        </p:nvSpPr>
        <p:spPr>
          <a:xfrm>
            <a:off x="6172200" y="1486962"/>
            <a:ext cx="5181600" cy="423650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a:extLst>
              <a:ext uri="{FF2B5EF4-FFF2-40B4-BE49-F238E27FC236}">
                <a16:creationId xmlns:a16="http://schemas.microsoft.com/office/drawing/2014/main" id="{051EDCEA-96D5-4DE6-B069-F32A99ED5D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7905B8-4967-4C46-A2AC-7737702A09C9}"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5773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and Fig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14384-6AE0-40D6-B743-1F0353946356}"/>
              </a:ext>
            </a:extLst>
          </p:cNvPr>
          <p:cNvSpPr>
            <a:spLocks noGrp="1"/>
          </p:cNvSpPr>
          <p:nvPr>
            <p:ph type="title"/>
          </p:nvPr>
        </p:nvSpPr>
        <p:spPr/>
        <p:txBody>
          <a:bodyPr/>
          <a:lstStyle>
            <a:lvl1pPr>
              <a:defRPr/>
            </a:lvl1p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A02074D5-C059-49CD-A8C1-A9102FF54FAE}"/>
              </a:ext>
            </a:extLst>
          </p:cNvPr>
          <p:cNvSpPr>
            <a:spLocks noGrp="1"/>
          </p:cNvSpPr>
          <p:nvPr>
            <p:ph sz="half" idx="2"/>
          </p:nvPr>
        </p:nvSpPr>
        <p:spPr>
          <a:xfrm>
            <a:off x="6172200" y="1486958"/>
            <a:ext cx="5181600" cy="4224690"/>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051EDCEA-96D5-4DE6-B069-F32A99ED5D9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8BBBC1-F269-4A12-907A-5C858C487D0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 Placeholder 5">
            <a:extLst>
              <a:ext uri="{FF2B5EF4-FFF2-40B4-BE49-F238E27FC236}">
                <a16:creationId xmlns:a16="http://schemas.microsoft.com/office/drawing/2014/main" id="{91A5714E-0A13-41E4-8C9F-9E3E9398A73A}"/>
              </a:ext>
            </a:extLst>
          </p:cNvPr>
          <p:cNvSpPr>
            <a:spLocks noGrp="1"/>
          </p:cNvSpPr>
          <p:nvPr>
            <p:ph type="body" sz="quarter" idx="13"/>
          </p:nvPr>
        </p:nvSpPr>
        <p:spPr>
          <a:xfrm>
            <a:off x="838200" y="1487489"/>
            <a:ext cx="5257800" cy="422469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45549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4C5B8-CD70-420C-A744-4DDC6185C4E8}"/>
              </a:ext>
            </a:extLst>
          </p:cNvPr>
          <p:cNvSpPr>
            <a:spLocks noGrp="1"/>
          </p:cNvSpPr>
          <p:nvPr>
            <p:ph type="title"/>
          </p:nvPr>
        </p:nvSpPr>
        <p:spPr>
          <a:xfrm>
            <a:off x="831851" y="1709742"/>
            <a:ext cx="7928328" cy="2456313"/>
          </a:xfrm>
        </p:spPr>
        <p:txBody>
          <a:bodyPr anchor="b">
            <a:normAutofit/>
          </a:bodyPr>
          <a:lstStyle>
            <a:lvl1pPr>
              <a:defRPr sz="4400" b="1"/>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F8F0FFB-7494-49AA-BFEF-245309137574}"/>
              </a:ext>
            </a:extLst>
          </p:cNvPr>
          <p:cNvSpPr>
            <a:spLocks noGrp="1"/>
          </p:cNvSpPr>
          <p:nvPr>
            <p:ph type="body" idx="1"/>
          </p:nvPr>
        </p:nvSpPr>
        <p:spPr>
          <a:xfrm>
            <a:off x="831851" y="4270223"/>
            <a:ext cx="10515600" cy="1500187"/>
          </a:xfrm>
        </p:spPr>
        <p:txBody>
          <a:bodyPr/>
          <a:lstStyle>
            <a:lvl1pPr marL="0" indent="0">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1D585618-4E4C-4792-A604-66AEA2BCE1D9}"/>
              </a:ext>
            </a:extLst>
          </p:cNvPr>
          <p:cNvSpPr/>
          <p:nvPr/>
        </p:nvSpPr>
        <p:spPr>
          <a:xfrm>
            <a:off x="9088581" y="1757551"/>
            <a:ext cx="3103419" cy="51004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B47A96E7-7349-41CF-B8ED-533C37CD9C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5628"/>
          <a:stretch/>
        </p:blipFill>
        <p:spPr>
          <a:xfrm>
            <a:off x="8256733" y="1757546"/>
            <a:ext cx="3103419" cy="5100452"/>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375D309D-5122-4FAF-BECB-41A624A42D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990" y="330055"/>
            <a:ext cx="5946087" cy="1004080"/>
          </a:xfrm>
          <a:prstGeom prst="rect">
            <a:avLst/>
          </a:prstGeom>
        </p:spPr>
      </p:pic>
      <p:sp>
        <p:nvSpPr>
          <p:cNvPr id="10" name="Rectangle 9">
            <a:extLst>
              <a:ext uri="{FF2B5EF4-FFF2-40B4-BE49-F238E27FC236}">
                <a16:creationId xmlns:a16="http://schemas.microsoft.com/office/drawing/2014/main" id="{28C70447-0205-4870-B018-8181435A13C5}"/>
              </a:ext>
            </a:extLst>
          </p:cNvPr>
          <p:cNvSpPr/>
          <p:nvPr/>
        </p:nvSpPr>
        <p:spPr>
          <a:xfrm>
            <a:off x="-12876" y="-2"/>
            <a:ext cx="26568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33FAB212-5151-4A07-8A1A-96C670F5E3D4}"/>
              </a:ext>
            </a:extLst>
          </p:cNvPr>
          <p:cNvSpPr/>
          <p:nvPr/>
        </p:nvSpPr>
        <p:spPr>
          <a:xfrm>
            <a:off x="261257" y="5794314"/>
            <a:ext cx="4525347" cy="86755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Isosceles Triangle 11">
            <a:extLst>
              <a:ext uri="{FF2B5EF4-FFF2-40B4-BE49-F238E27FC236}">
                <a16:creationId xmlns:a16="http://schemas.microsoft.com/office/drawing/2014/main" id="{26A350B9-3BE5-4388-BEA7-3500DE446982}"/>
              </a:ext>
            </a:extLst>
          </p:cNvPr>
          <p:cNvSpPr/>
          <p:nvPr/>
        </p:nvSpPr>
        <p:spPr>
          <a:xfrm>
            <a:off x="-12876" y="4851412"/>
            <a:ext cx="2468279" cy="2036015"/>
          </a:xfrm>
          <a:prstGeom prst="triangle">
            <a:avLst>
              <a:gd name="adj" fmla="val 57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0203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3F10-075E-405C-B43A-AD9A37F4CE8C}"/>
              </a:ext>
            </a:extLst>
          </p:cNvPr>
          <p:cNvSpPr>
            <a:spLocks noGrp="1"/>
          </p:cNvSpPr>
          <p:nvPr>
            <p:ph type="title"/>
          </p:nvPr>
        </p:nvSpPr>
        <p:spPr>
          <a:xfrm>
            <a:off x="838200" y="376415"/>
            <a:ext cx="10515600" cy="1000830"/>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AD18ABA6-1F40-4B31-B98A-0C88D78BF8E8}"/>
              </a:ext>
            </a:extLst>
          </p:cNvPr>
          <p:cNvSpPr>
            <a:spLocks noGrp="1"/>
          </p:cNvSpPr>
          <p:nvPr>
            <p:ph type="body" idx="1"/>
          </p:nvPr>
        </p:nvSpPr>
        <p:spPr>
          <a:xfrm>
            <a:off x="838201" y="1477963"/>
            <a:ext cx="5157787" cy="542748"/>
          </a:xfrm>
        </p:spPr>
        <p:txBody>
          <a:bodyPr anchor="b">
            <a:noAutofit/>
          </a:bodyPr>
          <a:lstStyle>
            <a:lvl1pPr marL="0" indent="0" algn="ctr">
              <a:buNone/>
              <a:defRPr sz="28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4225B0-489A-4C4B-ABAC-4F2292C71B4D}"/>
              </a:ext>
            </a:extLst>
          </p:cNvPr>
          <p:cNvSpPr>
            <a:spLocks noGrp="1"/>
          </p:cNvSpPr>
          <p:nvPr>
            <p:ph sz="half" idx="2"/>
          </p:nvPr>
        </p:nvSpPr>
        <p:spPr>
          <a:xfrm>
            <a:off x="838201" y="2020711"/>
            <a:ext cx="5157787" cy="396575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076944CC-2E6A-4938-BF58-51354065081B}"/>
              </a:ext>
            </a:extLst>
          </p:cNvPr>
          <p:cNvSpPr>
            <a:spLocks noGrp="1"/>
          </p:cNvSpPr>
          <p:nvPr>
            <p:ph type="body" sz="quarter" idx="3"/>
          </p:nvPr>
        </p:nvSpPr>
        <p:spPr>
          <a:xfrm>
            <a:off x="6170614" y="1477963"/>
            <a:ext cx="5183188" cy="542748"/>
          </a:xfrm>
        </p:spPr>
        <p:txBody>
          <a:bodyPr anchor="b">
            <a:noAutofit/>
          </a:bodyPr>
          <a:lstStyle>
            <a:lvl1pPr marL="0" indent="0" algn="ctr">
              <a:buNone/>
              <a:defRPr sz="28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0AEFB2-10E8-425E-A7C5-393FF6B2E22F}"/>
              </a:ext>
            </a:extLst>
          </p:cNvPr>
          <p:cNvSpPr>
            <a:spLocks noGrp="1"/>
          </p:cNvSpPr>
          <p:nvPr>
            <p:ph sz="quarter" idx="4"/>
          </p:nvPr>
        </p:nvSpPr>
        <p:spPr>
          <a:xfrm>
            <a:off x="6170614" y="2020711"/>
            <a:ext cx="5183188" cy="396575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a:extLst>
              <a:ext uri="{FF2B5EF4-FFF2-40B4-BE49-F238E27FC236}">
                <a16:creationId xmlns:a16="http://schemas.microsoft.com/office/drawing/2014/main" id="{C8887C16-3245-411C-A1C9-79B2409B57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A3936F-C303-4F02-B33E-3CD23F81CA1D}"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7432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4F676B-4D0F-4C71-A25C-C7E15C6F7995}"/>
              </a:ext>
            </a:extLst>
          </p:cNvPr>
          <p:cNvSpPr>
            <a:spLocks noGrp="1"/>
          </p:cNvSpPr>
          <p:nvPr>
            <p:ph type="title"/>
          </p:nvPr>
        </p:nvSpPr>
        <p:spPr>
          <a:xfrm>
            <a:off x="838200" y="365126"/>
            <a:ext cx="10515600" cy="1015998"/>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4321BE9-C0C5-4CDA-B5F5-EDB655F9E6B4}"/>
              </a:ext>
            </a:extLst>
          </p:cNvPr>
          <p:cNvSpPr>
            <a:spLocks noGrp="1"/>
          </p:cNvSpPr>
          <p:nvPr>
            <p:ph type="body" idx="1"/>
          </p:nvPr>
        </p:nvSpPr>
        <p:spPr>
          <a:xfrm>
            <a:off x="838200" y="1535289"/>
            <a:ext cx="10515600" cy="41204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9A144B5A-A9DA-4FA1-AA42-790C63DA4482}"/>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40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F8BBBC1-F269-4A12-907A-5C858C487D0A}" type="slidenum">
              <a:rPr kumimoji="0" lang="en-US" altLang="en-US" sz="14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7" name="Picture 6" descr="Text&#10;&#10;Description automatically generated with medium confidence">
            <a:extLst>
              <a:ext uri="{FF2B5EF4-FFF2-40B4-BE49-F238E27FC236}">
                <a16:creationId xmlns:a16="http://schemas.microsoft.com/office/drawing/2014/main" id="{E4603F80-0218-4C6D-ACE0-E82EF14999C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95281" y="5926626"/>
            <a:ext cx="4114801" cy="694843"/>
          </a:xfrm>
          <a:prstGeom prst="rect">
            <a:avLst/>
          </a:prstGeom>
        </p:spPr>
      </p:pic>
    </p:spTree>
    <p:extLst>
      <p:ext uri="{BB962C8B-B14F-4D97-AF65-F5344CB8AC3E}">
        <p14:creationId xmlns:p14="http://schemas.microsoft.com/office/powerpoint/2010/main" val="4284081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p:titleStyle>
    <p:bodyStyle>
      <a:lvl1pPr marL="228594" indent="-228594" algn="l" defTabSz="914377" rtl="0" eaLnBrk="1" latinLnBrk="0" hangingPunct="1">
        <a:lnSpc>
          <a:spcPct val="110000"/>
        </a:lnSpc>
        <a:spcBef>
          <a:spcPts val="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110000"/>
        </a:lnSpc>
        <a:spcBef>
          <a:spcPts val="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110000"/>
        </a:lnSpc>
        <a:spcBef>
          <a:spcPts val="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microsoft.com/office/2018/10/relationships/comments" Target="../comments/modernComment_10A_9F3B1E5E.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8.xml"/><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microsoft.com/office/2018/10/relationships/comments" Target="../comments/modernComment_38C_6928E9C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38D_88F57C6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8.xml"/><Relationship Id="rId5" Type="http://schemas.openxmlformats.org/officeDocument/2006/relationships/image" Target="../media/image69.png"/><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80.png"/></Relationships>
</file>

<file path=ppt/slides/_rels/slide2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github.com/peterdutey/nstagects" TargetMode="External"/><Relationship Id="rId2" Type="http://schemas.microsoft.com/office/2018/10/relationships/comments" Target="../comments/modernComment_7FF95A0E_7667C45E.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journals.sagepub.com/doi/full/10.1177/17407745221136527?rfr_dat=cr_pub++0pubmed&amp;url_ver=Z39.88-2003&amp;rfr_id=ori%3Arid%3Acrossref.org" TargetMode="External"/><Relationship Id="rId2" Type="http://schemas.openxmlformats.org/officeDocument/2006/relationships/hyperlink" Target="https://link.springer.com/rwe/10.1007/978-3-319-52677-5_110-1" TargetMode="External"/><Relationship Id="rId1" Type="http://schemas.openxmlformats.org/officeDocument/2006/relationships/slideLayout" Target="../slideLayouts/slideLayout18.xml"/><Relationship Id="rId5" Type="http://schemas.openxmlformats.org/officeDocument/2006/relationships/hyperlink" Target="https://pubmed.ncbi.nlm.nih.gov/11146147/" TargetMode="External"/><Relationship Id="rId4" Type="http://schemas.openxmlformats.org/officeDocument/2006/relationships/hyperlink" Target="https://link.springer.com/article/10.1177/00928615010350040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microsoft.com/office/2018/10/relationships/comments" Target="../comments/modernComment_7FF95A0D_C471B9AE.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177/17407745221136527" TargetMode="External"/><Relationship Id="rId2" Type="http://schemas.openxmlformats.org/officeDocument/2006/relationships/hyperlink" Target="https://doi.org/10.1186/s12874-024-02247-w" TargetMode="External"/><Relationship Id="rId1" Type="http://schemas.openxmlformats.org/officeDocument/2006/relationships/slideLayout" Target="../slideLayouts/slideLayout4.xml"/><Relationship Id="rId5" Type="http://schemas.openxmlformats.org/officeDocument/2006/relationships/hyperlink" Target="https://onlinelibrary.wiley.com/doi/10.1002/sim.1430" TargetMode="External"/><Relationship Id="rId4" Type="http://schemas.openxmlformats.org/officeDocument/2006/relationships/hyperlink" Target="https://link.springer.com/referenceworkentry/10.1007/978-3-319-52677-5_110-1"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nw21727@bristol.ac.uk" TargetMode="External"/><Relationship Id="rId2" Type="http://schemas.openxmlformats.org/officeDocument/2006/relationships/hyperlink" Target="mailto:rmjliur@ucl.ac.uk"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3_87C78CD.xm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svg"/><Relationship Id="rId34" Type="http://schemas.openxmlformats.org/officeDocument/2006/relationships/image" Target="../media/image43.pn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4.svg"/><Relationship Id="rId33" Type="http://schemas.openxmlformats.org/officeDocument/2006/relationships/image" Target="../media/image42.svg"/><Relationship Id="rId2" Type="http://schemas.microsoft.com/office/2018/10/relationships/comments" Target="../comments/modernComment_105_21E3042E.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sv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33.png"/><Relationship Id="rId32" Type="http://schemas.openxmlformats.org/officeDocument/2006/relationships/image" Target="../media/image41.pn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svg"/><Relationship Id="rId31" Type="http://schemas.openxmlformats.org/officeDocument/2006/relationships/image" Target="../media/image40.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svg"/><Relationship Id="rId30" Type="http://schemas.openxmlformats.org/officeDocument/2006/relationships/image" Target="../media/image39.png"/><Relationship Id="rId35" Type="http://schemas.openxmlformats.org/officeDocument/2006/relationships/image" Target="../media/image44.svg"/><Relationship Id="rId8"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svg"/><Relationship Id="rId3" Type="http://schemas.microsoft.com/office/2018/10/relationships/comments" Target="../comments/modernComment_106_E3045509.xml"/><Relationship Id="rId7" Type="http://schemas.microsoft.com/office/2007/relationships/hdphoto" Target="../media/hdphoto1.wdp"/><Relationship Id="rId12" Type="http://schemas.openxmlformats.org/officeDocument/2006/relationships/image" Target="../media/image33.png"/><Relationship Id="rId17" Type="http://schemas.openxmlformats.org/officeDocument/2006/relationships/image" Target="../media/image38.svg"/><Relationship Id="rId2" Type="http://schemas.openxmlformats.org/officeDocument/2006/relationships/notesSlide" Target="../notesSlides/notesSlide4.xml"/><Relationship Id="rId16"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49.png"/><Relationship Id="rId5" Type="http://schemas.openxmlformats.org/officeDocument/2006/relationships/image" Target="../media/image47.png"/><Relationship Id="rId15" Type="http://schemas.openxmlformats.org/officeDocument/2006/relationships/image" Target="../media/image46.svg"/><Relationship Id="rId10" Type="http://schemas.openxmlformats.org/officeDocument/2006/relationships/image" Target="../media/image48.png"/><Relationship Id="rId4" Type="http://schemas.openxmlformats.org/officeDocument/2006/relationships/image" Target="../media/image46.png"/><Relationship Id="rId9" Type="http://schemas.openxmlformats.org/officeDocument/2006/relationships/image" Target="../media/image10.png"/><Relationship Id="rId14" Type="http://schemas.openxmlformats.org/officeDocument/2006/relationships/image" Target="../media/image45.png"/></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slideLayout" Target="../slideLayouts/slideLayout18.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 Id="rId9" Type="http://schemas.openxmlformats.org/officeDocument/2006/relationships/image" Target="../media/image57.svg"/></Relationships>
</file>

<file path=ppt/slides/_rels/slide8.xml.rels><?xml version="1.0" encoding="UTF-8" standalone="yes"?>
<Relationships xmlns="http://schemas.openxmlformats.org/package/2006/relationships"><Relationship Id="rId2" Type="http://schemas.microsoft.com/office/2018/10/relationships/comments" Target="../comments/modernComment_7FF95A0B_3226CCB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9_B46D756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9.jpg"/><Relationship Id="rId5" Type="http://schemas.openxmlformats.org/officeDocument/2006/relationships/hyperlink" Target="https://en.wikipedia.org/wiki/Irritable_bowel_syndrome" TargetMode="External"/><Relationship Id="rId4" Type="http://schemas.openxmlformats.org/officeDocument/2006/relationships/image" Target="../media/image58.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21963-8A59-63B6-0EE7-E8443F5A69F6}"/>
              </a:ext>
            </a:extLst>
          </p:cNvPr>
          <p:cNvSpPr>
            <a:spLocks noGrp="1"/>
          </p:cNvSpPr>
          <p:nvPr>
            <p:ph type="ctrTitle"/>
          </p:nvPr>
        </p:nvSpPr>
        <p:spPr>
          <a:xfrm>
            <a:off x="615429" y="1669681"/>
            <a:ext cx="9443959" cy="1690328"/>
          </a:xfrm>
        </p:spPr>
        <p:txBody>
          <a:bodyPr>
            <a:normAutofit fontScale="90000"/>
          </a:bodyPr>
          <a:lstStyle/>
          <a:p>
            <a:pPr>
              <a:lnSpc>
                <a:spcPts val="4320"/>
              </a:lnSpc>
              <a:spcBef>
                <a:spcPts val="0"/>
              </a:spcBef>
            </a:pPr>
            <a:r>
              <a:rPr lang="en-GB" sz="4000" dirty="0"/>
              <a:t>Seamless Multi-Arm Multi-Stage (MAMS) designs with treatment selection:  </a:t>
            </a:r>
            <a:br>
              <a:rPr lang="en-GB" sz="4000" dirty="0"/>
            </a:br>
            <a:r>
              <a:rPr lang="en-GB" sz="4000" dirty="0"/>
              <a:t>A new Stata command </a:t>
            </a:r>
            <a:r>
              <a:rPr lang="en-GB" sz="4000" dirty="0" err="1">
                <a:latin typeface="Courier New" panose="02070309020205020404" pitchFamily="49" charset="0"/>
                <a:cs typeface="Courier New" panose="02070309020205020404" pitchFamily="49" charset="0"/>
              </a:rPr>
              <a:t>nstagects</a:t>
            </a:r>
            <a:endParaRPr lang="en-GB" sz="4000" dirty="0"/>
          </a:p>
        </p:txBody>
      </p:sp>
      <p:sp>
        <p:nvSpPr>
          <p:cNvPr id="3" name="Subtitle 2">
            <a:extLst>
              <a:ext uri="{FF2B5EF4-FFF2-40B4-BE49-F238E27FC236}">
                <a16:creationId xmlns:a16="http://schemas.microsoft.com/office/drawing/2014/main" id="{D4415A2F-AB87-BED1-3927-9D0B724CC5BF}"/>
              </a:ext>
            </a:extLst>
          </p:cNvPr>
          <p:cNvSpPr>
            <a:spLocks noGrp="1"/>
          </p:cNvSpPr>
          <p:nvPr>
            <p:ph type="subTitle" idx="1"/>
          </p:nvPr>
        </p:nvSpPr>
        <p:spPr>
          <a:xfrm>
            <a:off x="942001" y="3555449"/>
            <a:ext cx="6049349" cy="1102276"/>
          </a:xfrm>
        </p:spPr>
        <p:txBody>
          <a:bodyPr>
            <a:normAutofit fontScale="92500" lnSpcReduction="20000"/>
          </a:bodyPr>
          <a:lstStyle/>
          <a:p>
            <a:pPr>
              <a:lnSpc>
                <a:spcPct val="150000"/>
              </a:lnSpc>
            </a:pPr>
            <a:r>
              <a:rPr lang="en-GB" dirty="0"/>
              <a:t>Yumeng Liu</a:t>
            </a:r>
          </a:p>
          <a:p>
            <a:pPr>
              <a:lnSpc>
                <a:spcPct val="150000"/>
              </a:lnSpc>
            </a:pPr>
            <a:r>
              <a:rPr lang="en-GB" sz="2400" dirty="0"/>
              <a:t>Supervisor: Dr Babak Choodari-Oskooei</a:t>
            </a:r>
          </a:p>
          <a:p>
            <a:endParaRPr lang="en-GB" dirty="0"/>
          </a:p>
        </p:txBody>
      </p:sp>
      <p:sp>
        <p:nvSpPr>
          <p:cNvPr id="4" name="Text Placeholder 3">
            <a:extLst>
              <a:ext uri="{FF2B5EF4-FFF2-40B4-BE49-F238E27FC236}">
                <a16:creationId xmlns:a16="http://schemas.microsoft.com/office/drawing/2014/main" id="{829FDB7C-185E-D1A4-158A-FA81B27B6051}"/>
              </a:ext>
            </a:extLst>
          </p:cNvPr>
          <p:cNvSpPr>
            <a:spLocks noGrp="1"/>
          </p:cNvSpPr>
          <p:nvPr>
            <p:ph type="body" sz="quarter" idx="11"/>
          </p:nvPr>
        </p:nvSpPr>
        <p:spPr>
          <a:xfrm>
            <a:off x="942001" y="4777449"/>
            <a:ext cx="5351463" cy="1188464"/>
          </a:xfrm>
        </p:spPr>
        <p:txBody>
          <a:bodyPr>
            <a:normAutofit fontScale="92500" lnSpcReduction="10000"/>
          </a:bodyPr>
          <a:lstStyle/>
          <a:p>
            <a:pPr>
              <a:lnSpc>
                <a:spcPct val="150000"/>
              </a:lnSpc>
            </a:pPr>
            <a:r>
              <a:rPr lang="en-GB" kern="0" dirty="0">
                <a:solidFill>
                  <a:srgbClr val="000000"/>
                </a:solidFill>
              </a:rPr>
              <a:t>MRC Clinical Trials Unit at UCL</a:t>
            </a:r>
          </a:p>
          <a:p>
            <a:pPr>
              <a:lnSpc>
                <a:spcPct val="150000"/>
              </a:lnSpc>
            </a:pPr>
            <a:r>
              <a:rPr lang="en-GB" kern="0" dirty="0">
                <a:solidFill>
                  <a:srgbClr val="000000"/>
                </a:solidFill>
              </a:rPr>
              <a:t>Institute of Clinical Trials &amp; Methodology, </a:t>
            </a:r>
          </a:p>
          <a:p>
            <a:pPr>
              <a:lnSpc>
                <a:spcPct val="150000"/>
              </a:lnSpc>
            </a:pPr>
            <a:r>
              <a:rPr lang="en-GB" kern="0" dirty="0">
                <a:solidFill>
                  <a:srgbClr val="000000"/>
                </a:solidFill>
              </a:rPr>
              <a:t>University College London</a:t>
            </a:r>
          </a:p>
          <a:p>
            <a:endParaRPr lang="en-GB" dirty="0"/>
          </a:p>
        </p:txBody>
      </p:sp>
      <p:sp>
        <p:nvSpPr>
          <p:cNvPr id="7" name="Text Placeholder 3">
            <a:extLst>
              <a:ext uri="{FF2B5EF4-FFF2-40B4-BE49-F238E27FC236}">
                <a16:creationId xmlns:a16="http://schemas.microsoft.com/office/drawing/2014/main" id="{73AB19CD-AAE0-D6F9-2A10-8B59803E2026}"/>
              </a:ext>
            </a:extLst>
          </p:cNvPr>
          <p:cNvSpPr txBox="1">
            <a:spLocks/>
          </p:cNvSpPr>
          <p:nvPr/>
        </p:nvSpPr>
        <p:spPr>
          <a:xfrm>
            <a:off x="-438722" y="6593681"/>
            <a:ext cx="5607905" cy="528637"/>
          </a:xfrm>
          <a:prstGeom prst="rect">
            <a:avLst/>
          </a:prstGeom>
        </p:spPr>
        <p:txBody>
          <a:bodyPr vert="horz" lIns="91440" tIns="45720" rIns="91440" bIns="45720" rtlCol="0">
            <a:normAutofit fontScale="85000" lnSpcReduction="10000"/>
          </a:bodyPr>
          <a:lstStyle>
            <a:lvl1pPr marL="0" indent="0" algn="l" defTabSz="914377" rtl="0" eaLnBrk="1" latinLnBrk="0" hangingPunct="1">
              <a:lnSpc>
                <a:spcPct val="110000"/>
              </a:lnSpc>
              <a:spcBef>
                <a:spcPts val="0"/>
              </a:spcBef>
              <a:buFont typeface="Arial" panose="020B0604020202020204" pitchFamily="34" charset="0"/>
              <a:buNone/>
              <a:defRPr sz="1800" kern="1200">
                <a:solidFill>
                  <a:schemeClr val="tx1"/>
                </a:solidFill>
                <a:latin typeface="+mn-lt"/>
                <a:ea typeface="+mn-ea"/>
                <a:cs typeface="+mn-cs"/>
              </a:defRPr>
            </a:lvl1pPr>
            <a:lvl2pPr marL="685783" indent="-228594" algn="l" defTabSz="914377"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110000"/>
              </a:lnSpc>
              <a:spcBef>
                <a:spcPts val="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110000"/>
              </a:lnSpc>
              <a:spcBef>
                <a:spcPts val="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t>UK Stata Conference | London     11-12 September 2025</a:t>
            </a:r>
          </a:p>
          <a:p>
            <a:pPr algn="r"/>
            <a:endParaRPr lang="en-GB" dirty="0"/>
          </a:p>
        </p:txBody>
      </p:sp>
      <p:sp>
        <p:nvSpPr>
          <p:cNvPr id="5" name="TextBox 4">
            <a:extLst>
              <a:ext uri="{FF2B5EF4-FFF2-40B4-BE49-F238E27FC236}">
                <a16:creationId xmlns:a16="http://schemas.microsoft.com/office/drawing/2014/main" id="{AE6C15E7-54F3-42B7-F2B1-FEF3C9CE7FD2}"/>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1/28</a:t>
            </a:r>
            <a:endParaRPr lang="en-GB" sz="1600" dirty="0">
              <a:solidFill>
                <a:schemeClr val="accent2">
                  <a:lumMod val="50000"/>
                </a:schemeClr>
              </a:solidFill>
            </a:endParaRPr>
          </a:p>
        </p:txBody>
      </p:sp>
    </p:spTree>
    <p:extLst>
      <p:ext uri="{BB962C8B-B14F-4D97-AF65-F5344CB8AC3E}">
        <p14:creationId xmlns:p14="http://schemas.microsoft.com/office/powerpoint/2010/main" val="1566728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C0C39-5410-6E8A-C14B-C8263DCDA9D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46B7736-A6B7-19D8-B602-71AAADCF64E7}"/>
              </a:ext>
            </a:extLst>
          </p:cNvPr>
          <p:cNvSpPr txBox="1">
            <a:spLocks/>
          </p:cNvSpPr>
          <p:nvPr/>
        </p:nvSpPr>
        <p:spPr>
          <a:xfrm>
            <a:off x="431800" y="999838"/>
            <a:ext cx="11328400" cy="72389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buFont typeface="Wingdings" panose="05000000000000000000" pitchFamily="2" charset="2"/>
              <a:buChar char="Ø"/>
              <a:tabLst>
                <a:tab pos="354013" algn="l"/>
              </a:tabLst>
            </a:pPr>
            <a:r>
              <a:rPr lang="en-US" sz="3100" b="0" dirty="0">
                <a:solidFill>
                  <a:srgbClr val="002060"/>
                </a:solidFill>
              </a:rPr>
              <a:t>The syntax: </a:t>
            </a:r>
            <a:r>
              <a:rPr lang="en-US" sz="3100" b="0" dirty="0" err="1">
                <a:solidFill>
                  <a:srgbClr val="002060"/>
                </a:solidFill>
                <a:latin typeface="Courier New" panose="02070309020205020404" pitchFamily="49" charset="0"/>
                <a:cs typeface="Courier New" panose="02070309020205020404" pitchFamily="49" charset="0"/>
              </a:rPr>
              <a:t>nstagects</a:t>
            </a:r>
            <a:r>
              <a:rPr lang="en-US" sz="3100" b="0" dirty="0">
                <a:solidFill>
                  <a:srgbClr val="002060"/>
                </a:solidFill>
              </a:rPr>
              <a:t> </a:t>
            </a:r>
            <a:endParaRPr lang="en-GB" sz="3100" b="0" dirty="0">
              <a:solidFill>
                <a:srgbClr val="002060"/>
              </a:solidFill>
            </a:endParaRPr>
          </a:p>
        </p:txBody>
      </p:sp>
      <p:sp>
        <p:nvSpPr>
          <p:cNvPr id="3" name="TextBox 2">
            <a:extLst>
              <a:ext uri="{FF2B5EF4-FFF2-40B4-BE49-F238E27FC236}">
                <a16:creationId xmlns:a16="http://schemas.microsoft.com/office/drawing/2014/main" id="{27678A0C-8C71-F796-F1F2-C5C02D5481E2}"/>
              </a:ext>
            </a:extLst>
          </p:cNvPr>
          <p:cNvSpPr txBox="1"/>
          <p:nvPr/>
        </p:nvSpPr>
        <p:spPr>
          <a:xfrm>
            <a:off x="873083" y="1620128"/>
            <a:ext cx="9474507" cy="1442061"/>
          </a:xfrm>
          <a:prstGeom prst="rect">
            <a:avLst/>
          </a:prstGeom>
          <a:noFill/>
        </p:spPr>
        <p:txBody>
          <a:bodyPr wrap="square" rtlCol="0">
            <a:spAutoFit/>
          </a:bodyPr>
          <a:lstStyle/>
          <a:p>
            <a:pPr>
              <a:lnSpc>
                <a:spcPct val="150000"/>
              </a:lnSpc>
            </a:pPr>
            <a:r>
              <a:rPr lang="en-US" b="1" dirty="0"/>
              <a:t>Example 1. The IBS study</a:t>
            </a:r>
          </a:p>
          <a:p>
            <a:pPr marL="285750" indent="-285750">
              <a:lnSpc>
                <a:spcPts val="2500"/>
              </a:lnSpc>
              <a:buFontTx/>
              <a:buChar char="-"/>
            </a:pPr>
            <a:r>
              <a:rPr lang="en-US" b="1" dirty="0"/>
              <a:t>Continuous outcome:  </a:t>
            </a:r>
            <a:r>
              <a:rPr lang="en-GB" dirty="0"/>
              <a:t>Irritable Bowel Syndrome (IBS) Severity Score at 6 months</a:t>
            </a:r>
          </a:p>
          <a:p>
            <a:pPr marL="285750" indent="-285750">
              <a:lnSpc>
                <a:spcPts val="2500"/>
              </a:lnSpc>
              <a:buFontTx/>
              <a:buChar char="-"/>
            </a:pPr>
            <a:r>
              <a:rPr lang="en-GB" b="1" dirty="0"/>
              <a:t>Five arms: </a:t>
            </a:r>
            <a:r>
              <a:rPr lang="en-GB" dirty="0"/>
              <a:t>4 amitriptyline doses + 1 placebo, stop for </a:t>
            </a:r>
            <a:r>
              <a:rPr lang="en-GB" u="sng" dirty="0"/>
              <a:t>lack-of-benefit</a:t>
            </a:r>
          </a:p>
          <a:p>
            <a:pPr marL="285750" indent="-285750">
              <a:lnSpc>
                <a:spcPts val="2500"/>
              </a:lnSpc>
              <a:buFontTx/>
              <a:buChar char="-"/>
            </a:pPr>
            <a:r>
              <a:rPr lang="en-GB" b="1" dirty="0"/>
              <a:t>Target effect size</a:t>
            </a:r>
            <a:r>
              <a:rPr lang="en-GB" dirty="0"/>
              <a:t>: 35-</a:t>
            </a:r>
            <a:r>
              <a:rPr lang="en-US" altLang="zh-CN" dirty="0"/>
              <a:t>point</a:t>
            </a:r>
            <a:r>
              <a:rPr lang="en-GB" dirty="0"/>
              <a:t> reduction in IBS score</a:t>
            </a:r>
          </a:p>
        </p:txBody>
      </p:sp>
      <p:grpSp>
        <p:nvGrpSpPr>
          <p:cNvPr id="55" name="Group 54">
            <a:extLst>
              <a:ext uri="{FF2B5EF4-FFF2-40B4-BE49-F238E27FC236}">
                <a16:creationId xmlns:a16="http://schemas.microsoft.com/office/drawing/2014/main" id="{19C6AC30-550D-7D6C-ABB5-9550DC58F788}"/>
              </a:ext>
            </a:extLst>
          </p:cNvPr>
          <p:cNvGrpSpPr/>
          <p:nvPr/>
        </p:nvGrpSpPr>
        <p:grpSpPr>
          <a:xfrm>
            <a:off x="1294615" y="3200400"/>
            <a:ext cx="11170695" cy="2862322"/>
            <a:chOff x="1107194" y="3296399"/>
            <a:chExt cx="11170695" cy="2862322"/>
          </a:xfrm>
        </p:grpSpPr>
        <p:sp>
          <p:nvSpPr>
            <p:cNvPr id="7" name="TextBox 6">
              <a:extLst>
                <a:ext uri="{FF2B5EF4-FFF2-40B4-BE49-F238E27FC236}">
                  <a16:creationId xmlns:a16="http://schemas.microsoft.com/office/drawing/2014/main" id="{36BE6B2C-55D8-E4E8-3FF3-24AE47EACEF5}"/>
                </a:ext>
              </a:extLst>
            </p:cNvPr>
            <p:cNvSpPr txBox="1"/>
            <p:nvPr/>
          </p:nvSpPr>
          <p:spPr>
            <a:xfrm>
              <a:off x="1107194" y="3296399"/>
              <a:ext cx="7832993" cy="2862322"/>
            </a:xfrm>
            <a:prstGeom prst="rect">
              <a:avLst/>
            </a:prstGeom>
            <a:noFill/>
          </p:spPr>
          <p:txBody>
            <a:bodyPr wrap="square" rtlCol="0">
              <a:spAutoFit/>
            </a:bodyPr>
            <a:lstStyle/>
            <a:p>
              <a:pPr>
                <a:lnSpc>
                  <a:spcPct val="150000"/>
                </a:lnSpc>
              </a:pPr>
              <a:r>
                <a:rPr lang="en-GB" b="1" dirty="0" err="1">
                  <a:latin typeface="Courier New" panose="02070309020205020404" pitchFamily="49" charset="0"/>
                  <a:cs typeface="Courier New" panose="02070309020205020404" pitchFamily="49" charset="0"/>
                </a:rPr>
                <a:t>nstagects</a:t>
              </a:r>
              <a:r>
                <a:rPr lang="en-GB" b="1" dirty="0">
                  <a:latin typeface="Courier New" panose="02070309020205020404" pitchFamily="49" charset="0"/>
                  <a:cs typeface="Courier New" panose="02070309020205020404" pitchFamily="49" charset="0"/>
                </a:rPr>
                <a:t>, </a:t>
              </a:r>
              <a:r>
                <a:rPr lang="en-GB" b="1" dirty="0" err="1">
                  <a:solidFill>
                    <a:schemeClr val="tx2">
                      <a:lumMod val="60000"/>
                      <a:lumOff val="40000"/>
                    </a:schemeClr>
                  </a:solidFill>
                  <a:latin typeface="Courier New" panose="02070309020205020404" pitchFamily="49" charset="0"/>
                  <a:cs typeface="Courier New" panose="02070309020205020404" pitchFamily="49" charset="0"/>
                </a:rPr>
                <a:t>nstage</a:t>
              </a:r>
              <a:r>
                <a:rPr lang="en-GB" b="1" dirty="0">
                  <a:solidFill>
                    <a:schemeClr val="tx2">
                      <a:lumMod val="60000"/>
                      <a:lumOff val="40000"/>
                    </a:schemeClr>
                  </a:solidFill>
                  <a:latin typeface="Courier New" panose="02070309020205020404" pitchFamily="49" charset="0"/>
                  <a:cs typeface="Courier New" panose="02070309020205020404" pitchFamily="49" charset="0"/>
                </a:rPr>
                <a:t>(3) arms(5 5 5) </a:t>
              </a:r>
              <a:r>
                <a:rPr lang="en-GB" b="1" dirty="0" err="1">
                  <a:solidFill>
                    <a:schemeClr val="tx2">
                      <a:lumMod val="60000"/>
                      <a:lumOff val="40000"/>
                    </a:schemeClr>
                  </a:solidFill>
                  <a:latin typeface="Courier New" panose="02070309020205020404" pitchFamily="49" charset="0"/>
                  <a:cs typeface="Courier New" panose="02070309020205020404" pitchFamily="49" charset="0"/>
                </a:rPr>
                <a:t>aratio</a:t>
              </a:r>
              <a:r>
                <a:rPr lang="en-GB" b="1" dirty="0">
                  <a:solidFill>
                    <a:schemeClr val="tx2">
                      <a:lumMod val="60000"/>
                      <a:lumOff val="40000"/>
                    </a:schemeClr>
                  </a:solidFill>
                  <a:latin typeface="Courier New" panose="02070309020205020404" pitchFamily="49" charset="0"/>
                  <a:cs typeface="Courier New" panose="02070309020205020404" pitchFamily="49" charset="0"/>
                </a:rPr>
                <a:t>(0.5) ///</a:t>
              </a:r>
            </a:p>
            <a:p>
              <a:pPr>
                <a:lnSpc>
                  <a:spcPct val="150000"/>
                </a:lnSpc>
              </a:pPr>
              <a:r>
                <a:rPr lang="en-GB" b="1" dirty="0">
                  <a:solidFill>
                    <a:schemeClr val="accent3">
                      <a:lumMod val="75000"/>
                    </a:schemeClr>
                  </a:solidFill>
                  <a:latin typeface="Courier New" panose="02070309020205020404" pitchFamily="49" charset="0"/>
                  <a:cs typeface="Courier New" panose="02070309020205020404" pitchFamily="49" charset="0"/>
                </a:rPr>
                <a:t>theta0(0) theta1(-35) </a:t>
              </a:r>
              <a:r>
                <a:rPr lang="en-GB" b="1" dirty="0" err="1">
                  <a:solidFill>
                    <a:schemeClr val="accent3">
                      <a:lumMod val="75000"/>
                    </a:schemeClr>
                  </a:solidFill>
                  <a:latin typeface="Courier New" panose="02070309020205020404" pitchFamily="49" charset="0"/>
                  <a:cs typeface="Courier New" panose="02070309020205020404" pitchFamily="49" charset="0"/>
                </a:rPr>
                <a:t>sd</a:t>
              </a:r>
              <a:r>
                <a:rPr lang="en-GB" b="1" dirty="0">
                  <a:solidFill>
                    <a:schemeClr val="accent3">
                      <a:lumMod val="75000"/>
                    </a:schemeClr>
                  </a:solidFill>
                  <a:latin typeface="Courier New" panose="02070309020205020404" pitchFamily="49" charset="0"/>
                  <a:cs typeface="Courier New" panose="02070309020205020404" pitchFamily="49" charset="0"/>
                </a:rPr>
                <a:t>(100) ///</a:t>
              </a:r>
            </a:p>
            <a:p>
              <a:pPr>
                <a:lnSpc>
                  <a:spcPct val="150000"/>
                </a:lnSpc>
              </a:pPr>
              <a:r>
                <a:rPr lang="en-GB" b="1" dirty="0">
                  <a:solidFill>
                    <a:schemeClr val="accent5">
                      <a:lumMod val="50000"/>
                    </a:schemeClr>
                  </a:solidFill>
                  <a:latin typeface="Courier New" panose="02070309020205020404" pitchFamily="49" charset="0"/>
                  <a:cs typeface="Courier New" panose="02070309020205020404" pitchFamily="49" charset="0"/>
                </a:rPr>
                <a:t>binding</a:t>
              </a:r>
              <a:r>
                <a:rPr lang="en-GB" b="1" dirty="0">
                  <a:latin typeface="Courier New" panose="02070309020205020404" pitchFamily="49" charset="0"/>
                  <a:cs typeface="Courier New" panose="02070309020205020404" pitchFamily="49" charset="0"/>
                </a:rPr>
                <a:t> ///</a:t>
              </a:r>
            </a:p>
            <a:p>
              <a:pPr>
                <a:lnSpc>
                  <a:spcPct val="150000"/>
                </a:lnSpc>
              </a:pPr>
              <a:r>
                <a:rPr lang="en-GB" b="1" dirty="0">
                  <a:solidFill>
                    <a:schemeClr val="accent1">
                      <a:lumMod val="75000"/>
                    </a:schemeClr>
                  </a:solidFill>
                  <a:latin typeface="Courier New" panose="02070309020205020404" pitchFamily="49" charset="0"/>
                  <a:cs typeface="Courier New" panose="02070309020205020404" pitchFamily="49" charset="0"/>
                </a:rPr>
                <a:t>alpha(0.35 0.1 0.01) power(0.95 0.93 0.90) ///</a:t>
              </a:r>
            </a:p>
            <a:p>
              <a:pPr>
                <a:lnSpc>
                  <a:spcPct val="150000"/>
                </a:lnSpc>
              </a:pPr>
              <a:r>
                <a:rPr lang="en-GB" b="1" dirty="0" err="1">
                  <a:solidFill>
                    <a:schemeClr val="accent3">
                      <a:lumMod val="50000"/>
                    </a:schemeClr>
                  </a:solidFill>
                  <a:latin typeface="Courier New" panose="02070309020205020404" pitchFamily="49" charset="0"/>
                  <a:cs typeface="Courier New" panose="02070309020205020404" pitchFamily="49" charset="0"/>
                </a:rPr>
                <a:t>accrate</a:t>
              </a:r>
              <a:r>
                <a:rPr lang="en-GB" b="1" dirty="0">
                  <a:solidFill>
                    <a:schemeClr val="accent3">
                      <a:lumMod val="50000"/>
                    </a:schemeClr>
                  </a:solidFill>
                  <a:latin typeface="Courier New" panose="02070309020205020404" pitchFamily="49" charset="0"/>
                  <a:cs typeface="Courier New" panose="02070309020205020404" pitchFamily="49" charset="0"/>
                </a:rPr>
                <a:t>(240 240 240) fu(0.5) </a:t>
              </a:r>
              <a:r>
                <a:rPr lang="en-GB" b="1" dirty="0" err="1">
                  <a:solidFill>
                    <a:schemeClr val="accent3">
                      <a:lumMod val="50000"/>
                    </a:schemeClr>
                  </a:solidFill>
                  <a:latin typeface="Courier New" panose="02070309020205020404" pitchFamily="49" charset="0"/>
                  <a:cs typeface="Courier New" panose="02070309020205020404" pitchFamily="49" charset="0"/>
                </a:rPr>
                <a:t>ltfu</a:t>
              </a:r>
              <a:r>
                <a:rPr lang="en-GB" b="1" dirty="0">
                  <a:solidFill>
                    <a:schemeClr val="accent3">
                      <a:lumMod val="50000"/>
                    </a:schemeClr>
                  </a:solidFill>
                  <a:latin typeface="Courier New" panose="02070309020205020404" pitchFamily="49" charset="0"/>
                  <a:cs typeface="Courier New" panose="02070309020205020404" pitchFamily="49" charset="0"/>
                </a:rPr>
                <a:t>(0.125)</a:t>
              </a:r>
              <a:r>
                <a:rPr lang="en-GB" b="1" dirty="0">
                  <a:latin typeface="Courier New" panose="02070309020205020404" pitchFamily="49" charset="0"/>
                  <a:cs typeface="Courier New" panose="02070309020205020404" pitchFamily="49" charset="0"/>
                </a:rPr>
                <a:t> </a:t>
              </a:r>
              <a:r>
                <a:rPr lang="en-GB" b="1" dirty="0">
                  <a:solidFill>
                    <a:schemeClr val="accent3">
                      <a:lumMod val="50000"/>
                    </a:schemeClr>
                  </a:solidFill>
                  <a:latin typeface="Courier New" panose="02070309020205020404" pitchFamily="49" charset="0"/>
                  <a:cs typeface="Courier New" panose="02070309020205020404" pitchFamily="49" charset="0"/>
                </a:rPr>
                <a:t>///</a:t>
              </a:r>
            </a:p>
            <a:p>
              <a:pPr>
                <a:lnSpc>
                  <a:spcPct val="150000"/>
                </a:lnSpc>
              </a:pPr>
              <a:r>
                <a:rPr lang="en-GB" b="1" dirty="0">
                  <a:solidFill>
                    <a:schemeClr val="accent6">
                      <a:lumMod val="75000"/>
                    </a:schemeClr>
                  </a:solidFill>
                  <a:latin typeface="Courier New" panose="02070309020205020404" pitchFamily="49" charset="0"/>
                  <a:cs typeface="Courier New" panose="02070309020205020404" pitchFamily="49" charset="0"/>
                </a:rPr>
                <a:t>ess seed(9122025) </a:t>
              </a:r>
              <a:r>
                <a:rPr lang="en-GB" b="1" dirty="0" err="1">
                  <a:solidFill>
                    <a:schemeClr val="accent6">
                      <a:lumMod val="50000"/>
                    </a:schemeClr>
                  </a:solidFill>
                  <a:latin typeface="Courier New" panose="02070309020205020404" pitchFamily="49" charset="0"/>
                  <a:cs typeface="Courier New" panose="02070309020205020404" pitchFamily="49" charset="0"/>
                </a:rPr>
                <a:t>fwercontrol</a:t>
              </a:r>
              <a:r>
                <a:rPr lang="en-GB" b="1" dirty="0">
                  <a:solidFill>
                    <a:schemeClr val="accent6">
                      <a:lumMod val="50000"/>
                    </a:schemeClr>
                  </a:solidFill>
                  <a:latin typeface="Courier New" panose="02070309020205020404" pitchFamily="49" charset="0"/>
                  <a:cs typeface="Courier New" panose="02070309020205020404" pitchFamily="49" charset="0"/>
                </a:rPr>
                <a:t>(0.025) </a:t>
              </a:r>
            </a:p>
            <a:p>
              <a:endParaRPr lang="en-GB" dirty="0"/>
            </a:p>
          </p:txBody>
        </p:sp>
        <p:grpSp>
          <p:nvGrpSpPr>
            <p:cNvPr id="39" name="Group 38">
              <a:extLst>
                <a:ext uri="{FF2B5EF4-FFF2-40B4-BE49-F238E27FC236}">
                  <a16:creationId xmlns:a16="http://schemas.microsoft.com/office/drawing/2014/main" id="{364492AA-ABEE-C0C9-48E9-9B683EE88064}"/>
                </a:ext>
              </a:extLst>
            </p:cNvPr>
            <p:cNvGrpSpPr/>
            <p:nvPr/>
          </p:nvGrpSpPr>
          <p:grpSpPr>
            <a:xfrm>
              <a:off x="9102481" y="3389039"/>
              <a:ext cx="3175408" cy="369332"/>
              <a:chOff x="9102481" y="3389039"/>
              <a:chExt cx="3175408" cy="369332"/>
            </a:xfrm>
          </p:grpSpPr>
          <p:cxnSp>
            <p:nvCxnSpPr>
              <p:cNvPr id="31" name="Straight Arrow Connector 30">
                <a:extLst>
                  <a:ext uri="{FF2B5EF4-FFF2-40B4-BE49-F238E27FC236}">
                    <a16:creationId xmlns:a16="http://schemas.microsoft.com/office/drawing/2014/main" id="{3CA516D1-00FB-0481-D8C6-450A80F67BC5}"/>
                  </a:ext>
                </a:extLst>
              </p:cNvPr>
              <p:cNvCxnSpPr>
                <a:cxnSpLocks/>
              </p:cNvCxnSpPr>
              <p:nvPr/>
            </p:nvCxnSpPr>
            <p:spPr>
              <a:xfrm flipH="1">
                <a:off x="9102481" y="3573705"/>
                <a:ext cx="407624" cy="0"/>
              </a:xfrm>
              <a:prstGeom prst="straightConnector1">
                <a:avLst/>
              </a:prstGeom>
              <a:ln>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FF6F8EF-E3C1-5FD2-92EF-734CF4550B18}"/>
                  </a:ext>
                </a:extLst>
              </p:cNvPr>
              <p:cNvSpPr txBox="1"/>
              <p:nvPr/>
            </p:nvSpPr>
            <p:spPr>
              <a:xfrm>
                <a:off x="9672399" y="3389039"/>
                <a:ext cx="2605490" cy="369332"/>
              </a:xfrm>
              <a:prstGeom prst="rect">
                <a:avLst/>
              </a:prstGeom>
              <a:noFill/>
            </p:spPr>
            <p:txBody>
              <a:bodyPr wrap="square" rtlCol="0">
                <a:spAutoFit/>
              </a:bodyPr>
              <a:lstStyle/>
              <a:p>
                <a:r>
                  <a:rPr lang="en-US" b="1" dirty="0">
                    <a:solidFill>
                      <a:schemeClr val="accent4">
                        <a:lumMod val="60000"/>
                        <a:lumOff val="40000"/>
                      </a:schemeClr>
                    </a:solidFill>
                    <a:latin typeface="Aptos" panose="020B0004020202020204" pitchFamily="34" charset="0"/>
                  </a:rPr>
                  <a:t>T</a:t>
                </a:r>
                <a:r>
                  <a:rPr lang="en-US" dirty="0">
                    <a:solidFill>
                      <a:schemeClr val="accent4">
                        <a:lumMod val="60000"/>
                        <a:lumOff val="40000"/>
                      </a:schemeClr>
                    </a:solidFill>
                    <a:latin typeface="Aptos" panose="020B0004020202020204" pitchFamily="34" charset="0"/>
                  </a:rPr>
                  <a:t>rial setting (T)</a:t>
                </a:r>
                <a:endParaRPr lang="en-GB" dirty="0">
                  <a:solidFill>
                    <a:schemeClr val="accent4">
                      <a:lumMod val="60000"/>
                      <a:lumOff val="40000"/>
                    </a:schemeClr>
                  </a:solidFill>
                  <a:latin typeface="Aptos" panose="020B0004020202020204" pitchFamily="34" charset="0"/>
                </a:endParaRPr>
              </a:p>
            </p:txBody>
          </p:sp>
        </p:grpSp>
        <p:grpSp>
          <p:nvGrpSpPr>
            <p:cNvPr id="40" name="Group 39">
              <a:extLst>
                <a:ext uri="{FF2B5EF4-FFF2-40B4-BE49-F238E27FC236}">
                  <a16:creationId xmlns:a16="http://schemas.microsoft.com/office/drawing/2014/main" id="{A6620A19-7D36-E6C6-B551-296DF758B1D3}"/>
                </a:ext>
              </a:extLst>
            </p:cNvPr>
            <p:cNvGrpSpPr/>
            <p:nvPr/>
          </p:nvGrpSpPr>
          <p:grpSpPr>
            <a:xfrm>
              <a:off x="8135415" y="3799525"/>
              <a:ext cx="3304771" cy="369332"/>
              <a:chOff x="10485450" y="3364554"/>
              <a:chExt cx="3304771" cy="369332"/>
            </a:xfrm>
          </p:grpSpPr>
          <p:cxnSp>
            <p:nvCxnSpPr>
              <p:cNvPr id="41" name="Straight Arrow Connector 40">
                <a:extLst>
                  <a:ext uri="{FF2B5EF4-FFF2-40B4-BE49-F238E27FC236}">
                    <a16:creationId xmlns:a16="http://schemas.microsoft.com/office/drawing/2014/main" id="{8A5200C0-2DB1-B35D-3379-C60B3994121C}"/>
                  </a:ext>
                </a:extLst>
              </p:cNvPr>
              <p:cNvCxnSpPr>
                <a:cxnSpLocks/>
              </p:cNvCxnSpPr>
              <p:nvPr/>
            </p:nvCxnSpPr>
            <p:spPr>
              <a:xfrm flipH="1">
                <a:off x="10485450" y="3554251"/>
                <a:ext cx="407624" cy="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DC30253-1B7B-B7E8-2378-4A2B49B5184C}"/>
                  </a:ext>
                </a:extLst>
              </p:cNvPr>
              <p:cNvSpPr txBox="1"/>
              <p:nvPr/>
            </p:nvSpPr>
            <p:spPr>
              <a:xfrm>
                <a:off x="11006494" y="3364554"/>
                <a:ext cx="2783727" cy="369332"/>
              </a:xfrm>
              <a:prstGeom prst="rect">
                <a:avLst/>
              </a:prstGeom>
              <a:noFill/>
            </p:spPr>
            <p:txBody>
              <a:bodyPr wrap="square" rtlCol="0">
                <a:spAutoFit/>
              </a:bodyPr>
              <a:lstStyle/>
              <a:p>
                <a:r>
                  <a:rPr lang="en-US" b="1" dirty="0">
                    <a:solidFill>
                      <a:schemeClr val="accent3">
                        <a:lumMod val="75000"/>
                      </a:schemeClr>
                    </a:solidFill>
                    <a:latin typeface="Aptos" panose="020B0004020202020204" pitchFamily="34" charset="0"/>
                  </a:rPr>
                  <a:t>O</a:t>
                </a:r>
                <a:r>
                  <a:rPr lang="en-US" dirty="0">
                    <a:solidFill>
                      <a:schemeClr val="accent3">
                        <a:lumMod val="75000"/>
                      </a:schemeClr>
                    </a:solidFill>
                    <a:latin typeface="Aptos" panose="020B0004020202020204" pitchFamily="34" charset="0"/>
                  </a:rPr>
                  <a:t>utcome parameters (O)</a:t>
                </a:r>
                <a:endParaRPr lang="en-GB" dirty="0">
                  <a:solidFill>
                    <a:schemeClr val="accent3">
                      <a:lumMod val="75000"/>
                    </a:schemeClr>
                  </a:solidFill>
                  <a:latin typeface="Aptos" panose="020B0004020202020204" pitchFamily="34" charset="0"/>
                </a:endParaRPr>
              </a:p>
            </p:txBody>
          </p:sp>
        </p:grpSp>
        <p:grpSp>
          <p:nvGrpSpPr>
            <p:cNvPr id="43" name="Group 42">
              <a:extLst>
                <a:ext uri="{FF2B5EF4-FFF2-40B4-BE49-F238E27FC236}">
                  <a16:creationId xmlns:a16="http://schemas.microsoft.com/office/drawing/2014/main" id="{7D4DB6BE-49C2-0627-D412-1B323E894F7C}"/>
                </a:ext>
              </a:extLst>
            </p:cNvPr>
            <p:cNvGrpSpPr/>
            <p:nvPr/>
          </p:nvGrpSpPr>
          <p:grpSpPr>
            <a:xfrm>
              <a:off x="8135415" y="4624207"/>
              <a:ext cx="3189750" cy="369332"/>
              <a:chOff x="8213911" y="3807124"/>
              <a:chExt cx="3189750" cy="369332"/>
            </a:xfrm>
          </p:grpSpPr>
          <p:cxnSp>
            <p:nvCxnSpPr>
              <p:cNvPr id="44" name="Straight Arrow Connector 43">
                <a:extLst>
                  <a:ext uri="{FF2B5EF4-FFF2-40B4-BE49-F238E27FC236}">
                    <a16:creationId xmlns:a16="http://schemas.microsoft.com/office/drawing/2014/main" id="{8F73E55D-9CFF-AE6C-A026-DE18FDCFE845}"/>
                  </a:ext>
                </a:extLst>
              </p:cNvPr>
              <p:cNvCxnSpPr>
                <a:cxnSpLocks/>
              </p:cNvCxnSpPr>
              <p:nvPr/>
            </p:nvCxnSpPr>
            <p:spPr>
              <a:xfrm flipH="1">
                <a:off x="8213911" y="3991790"/>
                <a:ext cx="407624" cy="0"/>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7E78848-D70A-E8CF-7CAB-7EE40B385039}"/>
                  </a:ext>
                </a:extLst>
              </p:cNvPr>
              <p:cNvSpPr txBox="1"/>
              <p:nvPr/>
            </p:nvSpPr>
            <p:spPr>
              <a:xfrm>
                <a:off x="8719675" y="3807124"/>
                <a:ext cx="2683986" cy="369332"/>
              </a:xfrm>
              <a:prstGeom prst="rect">
                <a:avLst/>
              </a:prstGeom>
              <a:noFill/>
            </p:spPr>
            <p:txBody>
              <a:bodyPr wrap="square" rtlCol="0">
                <a:spAutoFit/>
              </a:bodyPr>
              <a:lstStyle/>
              <a:p>
                <a:r>
                  <a:rPr lang="en-US" b="1" dirty="0">
                    <a:solidFill>
                      <a:schemeClr val="accent2">
                        <a:lumMod val="75000"/>
                      </a:schemeClr>
                    </a:solidFill>
                    <a:latin typeface="Aptos" panose="020B0004020202020204" pitchFamily="34" charset="0"/>
                  </a:rPr>
                  <a:t>S</a:t>
                </a:r>
                <a:r>
                  <a:rPr lang="en-US" dirty="0">
                    <a:solidFill>
                      <a:schemeClr val="accent2">
                        <a:lumMod val="75000"/>
                      </a:schemeClr>
                    </a:solidFill>
                    <a:latin typeface="Aptos" panose="020B0004020202020204" pitchFamily="34" charset="0"/>
                  </a:rPr>
                  <a:t>tatistical boundaries (S)</a:t>
                </a:r>
                <a:endParaRPr lang="en-GB" dirty="0">
                  <a:solidFill>
                    <a:schemeClr val="accent2">
                      <a:lumMod val="75000"/>
                    </a:schemeClr>
                  </a:solidFill>
                  <a:latin typeface="Aptos" panose="020B0004020202020204" pitchFamily="34" charset="0"/>
                </a:endParaRPr>
              </a:p>
            </p:txBody>
          </p:sp>
        </p:grpSp>
        <p:grpSp>
          <p:nvGrpSpPr>
            <p:cNvPr id="46" name="Group 45">
              <a:extLst>
                <a:ext uri="{FF2B5EF4-FFF2-40B4-BE49-F238E27FC236}">
                  <a16:creationId xmlns:a16="http://schemas.microsoft.com/office/drawing/2014/main" id="{CFADDA83-1551-56CF-CE7A-DB38947C5C2A}"/>
                </a:ext>
              </a:extLst>
            </p:cNvPr>
            <p:cNvGrpSpPr/>
            <p:nvPr/>
          </p:nvGrpSpPr>
          <p:grpSpPr>
            <a:xfrm>
              <a:off x="8491045" y="4210011"/>
              <a:ext cx="3216926" cy="369332"/>
              <a:chOff x="13659791" y="2951586"/>
              <a:chExt cx="3216926" cy="369332"/>
            </a:xfrm>
          </p:grpSpPr>
          <p:cxnSp>
            <p:nvCxnSpPr>
              <p:cNvPr id="47" name="Straight Arrow Connector 46">
                <a:extLst>
                  <a:ext uri="{FF2B5EF4-FFF2-40B4-BE49-F238E27FC236}">
                    <a16:creationId xmlns:a16="http://schemas.microsoft.com/office/drawing/2014/main" id="{3118BE76-2148-4C8E-D58F-08E257A9D991}"/>
                  </a:ext>
                </a:extLst>
              </p:cNvPr>
              <p:cNvCxnSpPr>
                <a:cxnSpLocks/>
              </p:cNvCxnSpPr>
              <p:nvPr/>
            </p:nvCxnSpPr>
            <p:spPr>
              <a:xfrm flipH="1">
                <a:off x="13659791" y="3153160"/>
                <a:ext cx="4076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1AC77CBC-7D4A-8F55-8C4D-E95458EA285D}"/>
                  </a:ext>
                </a:extLst>
              </p:cNvPr>
              <p:cNvSpPr txBox="1"/>
              <p:nvPr/>
            </p:nvSpPr>
            <p:spPr>
              <a:xfrm>
                <a:off x="14271227" y="2951586"/>
                <a:ext cx="2605490" cy="369332"/>
              </a:xfrm>
              <a:prstGeom prst="rect">
                <a:avLst/>
              </a:prstGeom>
              <a:noFill/>
            </p:spPr>
            <p:txBody>
              <a:bodyPr wrap="square" rtlCol="0">
                <a:spAutoFit/>
              </a:bodyPr>
              <a:lstStyle/>
              <a:p>
                <a:r>
                  <a:rPr lang="en-US" b="1" dirty="0">
                    <a:latin typeface="Aptos" panose="020B0004020202020204" pitchFamily="34" charset="0"/>
                  </a:rPr>
                  <a:t>A</a:t>
                </a:r>
                <a:r>
                  <a:rPr lang="en-US" dirty="0">
                    <a:latin typeface="Aptos" panose="020B0004020202020204" pitchFamily="34" charset="0"/>
                  </a:rPr>
                  <a:t>daptation types (A)</a:t>
                </a:r>
                <a:endParaRPr lang="en-GB" dirty="0">
                  <a:latin typeface="Aptos" panose="020B0004020202020204" pitchFamily="34" charset="0"/>
                </a:endParaRPr>
              </a:p>
            </p:txBody>
          </p:sp>
        </p:grpSp>
        <p:grpSp>
          <p:nvGrpSpPr>
            <p:cNvPr id="49" name="Group 48">
              <a:extLst>
                <a:ext uri="{FF2B5EF4-FFF2-40B4-BE49-F238E27FC236}">
                  <a16:creationId xmlns:a16="http://schemas.microsoft.com/office/drawing/2014/main" id="{655D231C-163F-540D-FA5B-4010EE7B5DF0}"/>
                </a:ext>
              </a:extLst>
            </p:cNvPr>
            <p:cNvGrpSpPr/>
            <p:nvPr/>
          </p:nvGrpSpPr>
          <p:grpSpPr>
            <a:xfrm>
              <a:off x="8898669" y="5079557"/>
              <a:ext cx="2541517" cy="369332"/>
              <a:chOff x="9567945" y="3420453"/>
              <a:chExt cx="2541517" cy="369332"/>
            </a:xfrm>
          </p:grpSpPr>
          <p:cxnSp>
            <p:nvCxnSpPr>
              <p:cNvPr id="50" name="Straight Arrow Connector 49">
                <a:extLst>
                  <a:ext uri="{FF2B5EF4-FFF2-40B4-BE49-F238E27FC236}">
                    <a16:creationId xmlns:a16="http://schemas.microsoft.com/office/drawing/2014/main" id="{073B7AA2-05FD-7424-35AB-2BEE068C2525}"/>
                  </a:ext>
                </a:extLst>
              </p:cNvPr>
              <p:cNvCxnSpPr>
                <a:cxnSpLocks/>
              </p:cNvCxnSpPr>
              <p:nvPr/>
            </p:nvCxnSpPr>
            <p:spPr>
              <a:xfrm flipH="1">
                <a:off x="9567945" y="3590967"/>
                <a:ext cx="407624" cy="0"/>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DA55B02-DF10-7960-9895-AEDCFC483C83}"/>
                  </a:ext>
                </a:extLst>
              </p:cNvPr>
              <p:cNvSpPr txBox="1"/>
              <p:nvPr/>
            </p:nvSpPr>
            <p:spPr>
              <a:xfrm>
                <a:off x="10006342" y="3420453"/>
                <a:ext cx="2103120" cy="369332"/>
              </a:xfrm>
              <a:prstGeom prst="rect">
                <a:avLst/>
              </a:prstGeom>
              <a:noFill/>
            </p:spPr>
            <p:txBody>
              <a:bodyPr wrap="square" rtlCol="0">
                <a:spAutoFit/>
              </a:bodyPr>
              <a:lstStyle/>
              <a:p>
                <a:r>
                  <a:rPr lang="en-US" b="1" dirty="0">
                    <a:solidFill>
                      <a:schemeClr val="accent3">
                        <a:lumMod val="50000"/>
                      </a:schemeClr>
                    </a:solidFill>
                    <a:latin typeface="Aptos" panose="020B0004020202020204" pitchFamily="34" charset="0"/>
                  </a:rPr>
                  <a:t>T</a:t>
                </a:r>
                <a:r>
                  <a:rPr lang="en-US" dirty="0">
                    <a:solidFill>
                      <a:schemeClr val="accent3">
                        <a:lumMod val="50000"/>
                      </a:schemeClr>
                    </a:solidFill>
                    <a:latin typeface="Aptos" panose="020B0004020202020204" pitchFamily="34" charset="0"/>
                  </a:rPr>
                  <a:t>ime operation (T)</a:t>
                </a:r>
                <a:endParaRPr lang="en-GB" dirty="0">
                  <a:solidFill>
                    <a:schemeClr val="accent3">
                      <a:lumMod val="50000"/>
                    </a:schemeClr>
                  </a:solidFill>
                  <a:latin typeface="Aptos" panose="020B0004020202020204" pitchFamily="34" charset="0"/>
                </a:endParaRPr>
              </a:p>
            </p:txBody>
          </p:sp>
        </p:grpSp>
      </p:grpSp>
      <p:sp>
        <p:nvSpPr>
          <p:cNvPr id="8" name="Text Placeholder 3">
            <a:extLst>
              <a:ext uri="{FF2B5EF4-FFF2-40B4-BE49-F238E27FC236}">
                <a16:creationId xmlns:a16="http://schemas.microsoft.com/office/drawing/2014/main" id="{02089F32-CBDE-678F-265F-79063FDFABE9}"/>
              </a:ext>
            </a:extLst>
          </p:cNvPr>
          <p:cNvSpPr>
            <a:spLocks noGrp="1"/>
          </p:cNvSpPr>
          <p:nvPr>
            <p:ph type="body" sz="quarter" idx="10"/>
          </p:nvPr>
        </p:nvSpPr>
        <p:spPr>
          <a:xfrm>
            <a:off x="113647" y="0"/>
            <a:ext cx="7308883" cy="614364"/>
          </a:xfrm>
        </p:spPr>
        <p:txBody>
          <a:bodyPr>
            <a:normAutofit fontScale="92500" lnSpcReduction="10000"/>
          </a:bodyPr>
          <a:lstStyle/>
          <a:p>
            <a:r>
              <a:rPr lang="en-US" sz="3600" dirty="0"/>
              <a:t>MAMS design implementation in Stata</a:t>
            </a:r>
            <a:endParaRPr lang="en-GB" sz="3600" dirty="0">
              <a:latin typeface="Courier New" panose="02070309020205020404" pitchFamily="49" charset="0"/>
              <a:cs typeface="Courier New" panose="02070309020205020404" pitchFamily="49" charset="0"/>
            </a:endParaRPr>
          </a:p>
        </p:txBody>
      </p:sp>
      <p:graphicFrame>
        <p:nvGraphicFramePr>
          <p:cNvPr id="9" name="Table 8">
            <a:extLst>
              <a:ext uri="{FF2B5EF4-FFF2-40B4-BE49-F238E27FC236}">
                <a16:creationId xmlns:a16="http://schemas.microsoft.com/office/drawing/2014/main" id="{83B280DA-9255-CBB3-1B72-17DB32946E84}"/>
              </a:ext>
            </a:extLst>
          </p:cNvPr>
          <p:cNvGraphicFramePr>
            <a:graphicFrameLocks noGrp="1"/>
          </p:cNvGraphicFramePr>
          <p:nvPr>
            <p:extLst>
              <p:ext uri="{D42A27DB-BD31-4B8C-83A1-F6EECF244321}">
                <p14:modId xmlns:p14="http://schemas.microsoft.com/office/powerpoint/2010/main" val="3800422880"/>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New features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IBS study</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Syntax</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Outputs</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2" name="TextBox 1">
            <a:extLst>
              <a:ext uri="{FF2B5EF4-FFF2-40B4-BE49-F238E27FC236}">
                <a16:creationId xmlns:a16="http://schemas.microsoft.com/office/drawing/2014/main" id="{C868DB40-ABFC-B429-F0A7-DB3EF51E4D16}"/>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10/28</a:t>
            </a:r>
            <a:endParaRPr lang="en-GB" sz="1600" dirty="0">
              <a:solidFill>
                <a:schemeClr val="accent2">
                  <a:lumMod val="50000"/>
                </a:schemeClr>
              </a:solidFill>
            </a:endParaRPr>
          </a:p>
        </p:txBody>
      </p:sp>
    </p:spTree>
    <p:extLst>
      <p:ext uri="{BB962C8B-B14F-4D97-AF65-F5344CB8AC3E}">
        <p14:creationId xmlns:p14="http://schemas.microsoft.com/office/powerpoint/2010/main" val="139298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DC826-8795-B102-EAF9-07DFD9117181}"/>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DFEA4A9C-5FF9-BB73-A48F-7BDA8BF3DCBE}"/>
              </a:ext>
            </a:extLst>
          </p:cNvPr>
          <p:cNvGraphicFramePr>
            <a:graphicFrameLocks noGrp="1"/>
          </p:cNvGraphicFramePr>
          <p:nvPr>
            <p:extLst>
              <p:ext uri="{D42A27DB-BD31-4B8C-83A1-F6EECF244321}">
                <p14:modId xmlns:p14="http://schemas.microsoft.com/office/powerpoint/2010/main" val="3969854647"/>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New features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IBS study</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Syntax</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Outputs</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7" name="Text Placeholder 3">
            <a:extLst>
              <a:ext uri="{FF2B5EF4-FFF2-40B4-BE49-F238E27FC236}">
                <a16:creationId xmlns:a16="http://schemas.microsoft.com/office/drawing/2014/main" id="{1FDC7554-6FDA-8566-B11C-BEE3B2C4A3E3}"/>
              </a:ext>
            </a:extLst>
          </p:cNvPr>
          <p:cNvSpPr>
            <a:spLocks noGrp="1"/>
          </p:cNvSpPr>
          <p:nvPr>
            <p:ph type="body" sz="quarter" idx="10"/>
          </p:nvPr>
        </p:nvSpPr>
        <p:spPr>
          <a:xfrm>
            <a:off x="113647" y="0"/>
            <a:ext cx="7308883" cy="614364"/>
          </a:xfrm>
        </p:spPr>
        <p:txBody>
          <a:bodyPr>
            <a:normAutofit fontScale="92500" lnSpcReduction="10000"/>
          </a:bodyPr>
          <a:lstStyle/>
          <a:p>
            <a:r>
              <a:rPr lang="en-US" sz="3600" dirty="0"/>
              <a:t>MAMS design implementation in Stata</a:t>
            </a:r>
            <a:endParaRPr lang="en-GB" sz="3600" dirty="0">
              <a:latin typeface="Courier New" panose="02070309020205020404" pitchFamily="49" charset="0"/>
              <a:cs typeface="Courier New" panose="02070309020205020404" pitchFamily="49" charset="0"/>
            </a:endParaRPr>
          </a:p>
        </p:txBody>
      </p:sp>
      <p:sp>
        <p:nvSpPr>
          <p:cNvPr id="5" name="Title 1">
            <a:extLst>
              <a:ext uri="{FF2B5EF4-FFF2-40B4-BE49-F238E27FC236}">
                <a16:creationId xmlns:a16="http://schemas.microsoft.com/office/drawing/2014/main" id="{9A4397AF-AD67-178E-9644-019782E1C388}"/>
              </a:ext>
            </a:extLst>
          </p:cNvPr>
          <p:cNvSpPr txBox="1">
            <a:spLocks/>
          </p:cNvSpPr>
          <p:nvPr/>
        </p:nvSpPr>
        <p:spPr>
          <a:xfrm>
            <a:off x="292067" y="975165"/>
            <a:ext cx="3876755" cy="1226944"/>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lnSpc>
                <a:spcPct val="170000"/>
              </a:lnSpc>
              <a:buFont typeface="Wingdings" panose="05000000000000000000" pitchFamily="2" charset="2"/>
              <a:buChar char="Ø"/>
              <a:tabLst>
                <a:tab pos="354013" algn="l"/>
              </a:tabLst>
            </a:pPr>
            <a:r>
              <a:rPr lang="en-US" sz="3000" b="0" dirty="0">
                <a:solidFill>
                  <a:srgbClr val="002060"/>
                </a:solidFill>
                <a:latin typeface="Courier New" panose="02070309020205020404" pitchFamily="49" charset="0"/>
                <a:cs typeface="Courier New" panose="02070309020205020404" pitchFamily="49" charset="0"/>
              </a:rPr>
              <a:t>nstagects </a:t>
            </a:r>
            <a:r>
              <a:rPr lang="en-US" sz="3000" b="0" dirty="0">
                <a:solidFill>
                  <a:srgbClr val="002060"/>
                </a:solidFill>
                <a:cs typeface="Courier New" panose="02070309020205020404" pitchFamily="49" charset="0"/>
              </a:rPr>
              <a:t>outputs</a:t>
            </a:r>
          </a:p>
          <a:p>
            <a:pPr>
              <a:lnSpc>
                <a:spcPct val="170000"/>
              </a:lnSpc>
              <a:tabLst>
                <a:tab pos="354013" algn="l"/>
              </a:tabLst>
            </a:pPr>
            <a:r>
              <a:rPr lang="zh-CN" altLang="en-US" sz="3000" b="0" dirty="0">
                <a:solidFill>
                  <a:srgbClr val="002060"/>
                </a:solidFill>
              </a:rPr>
              <a:t>（</a:t>
            </a:r>
            <a:r>
              <a:rPr lang="en-US" altLang="zh-CN" sz="3000" b="0" dirty="0">
                <a:solidFill>
                  <a:srgbClr val="002060"/>
                </a:solidFill>
              </a:rPr>
              <a:t>sections x2</a:t>
            </a:r>
            <a:r>
              <a:rPr lang="zh-CN" altLang="en-US" sz="3000" b="0" dirty="0">
                <a:solidFill>
                  <a:srgbClr val="002060"/>
                </a:solidFill>
              </a:rPr>
              <a:t>）</a:t>
            </a:r>
            <a:r>
              <a:rPr lang="en-US" sz="3000" b="0" dirty="0">
                <a:solidFill>
                  <a:srgbClr val="002060"/>
                </a:solidFill>
              </a:rPr>
              <a:t> </a:t>
            </a:r>
            <a:endParaRPr lang="en-GB" sz="3000" b="0" dirty="0">
              <a:solidFill>
                <a:srgbClr val="002060"/>
              </a:solidFill>
            </a:endParaRPr>
          </a:p>
        </p:txBody>
      </p:sp>
      <p:sp>
        <p:nvSpPr>
          <p:cNvPr id="2" name="TextBox 1">
            <a:extLst>
              <a:ext uri="{FF2B5EF4-FFF2-40B4-BE49-F238E27FC236}">
                <a16:creationId xmlns:a16="http://schemas.microsoft.com/office/drawing/2014/main" id="{FC188E0C-D2C1-4920-B0DF-F26A5BE68857}"/>
              </a:ext>
            </a:extLst>
          </p:cNvPr>
          <p:cNvSpPr txBox="1"/>
          <p:nvPr/>
        </p:nvSpPr>
        <p:spPr>
          <a:xfrm>
            <a:off x="2325964" y="6009213"/>
            <a:ext cx="9380037" cy="830997"/>
          </a:xfrm>
          <a:prstGeom prst="rect">
            <a:avLst/>
          </a:prstGeom>
          <a:noFill/>
        </p:spPr>
        <p:txBody>
          <a:bodyPr wrap="square" rtlCol="0">
            <a:spAutoFit/>
          </a:bodyPr>
          <a:lstStyle/>
          <a:p>
            <a:r>
              <a:rPr lang="en-GB" sz="1600" dirty="0" err="1">
                <a:latin typeface="Courier New" panose="02070309020205020404" pitchFamily="49" charset="0"/>
                <a:cs typeface="Courier New" panose="02070309020205020404" pitchFamily="49" charset="0"/>
              </a:rPr>
              <a:t>nstagects</a:t>
            </a:r>
            <a:r>
              <a:rPr lang="en-GB" sz="1600" dirty="0">
                <a:latin typeface="Courier New" panose="02070309020205020404" pitchFamily="49" charset="0"/>
                <a:cs typeface="Courier New" panose="02070309020205020404" pitchFamily="49" charset="0"/>
              </a:rPr>
              <a:t>, </a:t>
            </a:r>
            <a:r>
              <a:rPr lang="en-GB" sz="1600" dirty="0" err="1">
                <a:latin typeface="Courier New" panose="02070309020205020404" pitchFamily="49" charset="0"/>
                <a:cs typeface="Courier New" panose="02070309020205020404" pitchFamily="49" charset="0"/>
              </a:rPr>
              <a:t>nstage</a:t>
            </a:r>
            <a:r>
              <a:rPr lang="en-GB" sz="1600" dirty="0">
                <a:latin typeface="Courier New" panose="02070309020205020404" pitchFamily="49" charset="0"/>
                <a:cs typeface="Courier New" panose="02070309020205020404" pitchFamily="49" charset="0"/>
              </a:rPr>
              <a:t>(3) arms(5 5 5) </a:t>
            </a:r>
            <a:r>
              <a:rPr lang="en-GB" sz="1600" dirty="0" err="1">
                <a:latin typeface="Courier New" panose="02070309020205020404" pitchFamily="49" charset="0"/>
                <a:cs typeface="Courier New" panose="02070309020205020404" pitchFamily="49" charset="0"/>
              </a:rPr>
              <a:t>aratio</a:t>
            </a:r>
            <a:r>
              <a:rPr lang="en-GB" sz="1600" dirty="0">
                <a:latin typeface="Courier New" panose="02070309020205020404" pitchFamily="49" charset="0"/>
                <a:cs typeface="Courier New" panose="02070309020205020404" pitchFamily="49" charset="0"/>
              </a:rPr>
              <a:t>(0.5) theta0(0) theta1(-35) </a:t>
            </a:r>
            <a:r>
              <a:rPr lang="en-GB" sz="1600" dirty="0" err="1">
                <a:latin typeface="Courier New" panose="02070309020205020404" pitchFamily="49" charset="0"/>
                <a:cs typeface="Courier New" panose="02070309020205020404" pitchFamily="49" charset="0"/>
              </a:rPr>
              <a:t>sd</a:t>
            </a:r>
            <a:r>
              <a:rPr lang="en-GB" sz="1600" dirty="0">
                <a:latin typeface="Courier New" panose="02070309020205020404" pitchFamily="49" charset="0"/>
                <a:cs typeface="Courier New" panose="02070309020205020404" pitchFamily="49" charset="0"/>
              </a:rPr>
              <a:t>(100) alpha(0.35 0.1 0.01) power(0.95 0.93 0.90) binding </a:t>
            </a:r>
            <a:r>
              <a:rPr lang="en-GB" sz="1600" dirty="0" err="1">
                <a:latin typeface="Courier New" panose="02070309020205020404" pitchFamily="49" charset="0"/>
                <a:cs typeface="Courier New" panose="02070309020205020404" pitchFamily="49" charset="0"/>
              </a:rPr>
              <a:t>accrate</a:t>
            </a:r>
            <a:r>
              <a:rPr lang="en-GB" sz="1600" dirty="0">
                <a:latin typeface="Courier New" panose="02070309020205020404" pitchFamily="49" charset="0"/>
                <a:cs typeface="Courier New" panose="02070309020205020404" pitchFamily="49" charset="0"/>
              </a:rPr>
              <a:t>(240 240 240) fu(0.5) </a:t>
            </a:r>
            <a:r>
              <a:rPr lang="en-GB" sz="1600" dirty="0" err="1">
                <a:latin typeface="Courier New" panose="02070309020205020404" pitchFamily="49" charset="0"/>
                <a:cs typeface="Courier New" panose="02070309020205020404" pitchFamily="49" charset="0"/>
              </a:rPr>
              <a:t>ltfu</a:t>
            </a:r>
            <a:r>
              <a:rPr lang="en-GB" sz="1600" dirty="0">
                <a:latin typeface="Courier New" panose="02070309020205020404" pitchFamily="49" charset="0"/>
                <a:cs typeface="Courier New" panose="02070309020205020404" pitchFamily="49" charset="0"/>
              </a:rPr>
              <a:t>(0.125) ess seed(9122025)</a:t>
            </a:r>
            <a:r>
              <a:rPr lang="en-GB" sz="1600" dirty="0" err="1">
                <a:latin typeface="Courier New" panose="02070309020205020404" pitchFamily="49" charset="0"/>
                <a:cs typeface="Courier New" panose="02070309020205020404" pitchFamily="49" charset="0"/>
              </a:rPr>
              <a:t>fwercontrol</a:t>
            </a:r>
            <a:r>
              <a:rPr lang="en-GB" sz="1600" dirty="0">
                <a:latin typeface="Courier New" panose="02070309020205020404" pitchFamily="49" charset="0"/>
                <a:cs typeface="Courier New" panose="02070309020205020404" pitchFamily="49" charset="0"/>
              </a:rPr>
              <a:t>(0.025)</a:t>
            </a:r>
          </a:p>
        </p:txBody>
      </p:sp>
      <p:pic>
        <p:nvPicPr>
          <p:cNvPr id="8" name="Picture 7">
            <a:extLst>
              <a:ext uri="{FF2B5EF4-FFF2-40B4-BE49-F238E27FC236}">
                <a16:creationId xmlns:a16="http://schemas.microsoft.com/office/drawing/2014/main" id="{132859ED-3288-3A10-BC73-242D2303F4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50420" y="38906"/>
            <a:ext cx="7095104" cy="646176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0" name="TextBox 9">
            <a:extLst>
              <a:ext uri="{FF2B5EF4-FFF2-40B4-BE49-F238E27FC236}">
                <a16:creationId xmlns:a16="http://schemas.microsoft.com/office/drawing/2014/main" id="{08EFEDE0-40C0-D762-53B3-EB391D3DB3E9}"/>
              </a:ext>
            </a:extLst>
          </p:cNvPr>
          <p:cNvSpPr txBox="1"/>
          <p:nvPr/>
        </p:nvSpPr>
        <p:spPr>
          <a:xfrm>
            <a:off x="1638759" y="3244334"/>
            <a:ext cx="6097836" cy="369332"/>
          </a:xfrm>
          <a:prstGeom prst="rect">
            <a:avLst/>
          </a:prstGeom>
          <a:noFill/>
        </p:spPr>
        <p:txBody>
          <a:bodyPr wrap="square">
            <a:spAutoFit/>
          </a:bodyPr>
          <a:lstStyle/>
          <a:p>
            <a:pPr marL="0" indent="0">
              <a:buNone/>
            </a:pPr>
            <a:r>
              <a:rPr lang="en-GB" sz="1800" dirty="0"/>
              <a:t>Section 1</a:t>
            </a:r>
          </a:p>
        </p:txBody>
      </p:sp>
      <p:sp>
        <p:nvSpPr>
          <p:cNvPr id="11" name="Oval 10">
            <a:extLst>
              <a:ext uri="{FF2B5EF4-FFF2-40B4-BE49-F238E27FC236}">
                <a16:creationId xmlns:a16="http://schemas.microsoft.com/office/drawing/2014/main" id="{2312B3B4-E628-338E-2291-02CE34C57C66}"/>
              </a:ext>
            </a:extLst>
          </p:cNvPr>
          <p:cNvSpPr/>
          <p:nvPr/>
        </p:nvSpPr>
        <p:spPr>
          <a:xfrm>
            <a:off x="5244029" y="4285561"/>
            <a:ext cx="2236424" cy="534773"/>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Oval 11">
            <a:extLst>
              <a:ext uri="{FF2B5EF4-FFF2-40B4-BE49-F238E27FC236}">
                <a16:creationId xmlns:a16="http://schemas.microsoft.com/office/drawing/2014/main" id="{515A3449-13C4-0FC8-4BEB-B8C2A5957226}"/>
              </a:ext>
            </a:extLst>
          </p:cNvPr>
          <p:cNvSpPr/>
          <p:nvPr/>
        </p:nvSpPr>
        <p:spPr>
          <a:xfrm>
            <a:off x="10354782" y="3527689"/>
            <a:ext cx="649995" cy="870332"/>
          </a:xfrm>
          <a:prstGeom prst="ellipse">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Arrow Connector 13">
            <a:extLst>
              <a:ext uri="{FF2B5EF4-FFF2-40B4-BE49-F238E27FC236}">
                <a16:creationId xmlns:a16="http://schemas.microsoft.com/office/drawing/2014/main" id="{8E35C82E-DE80-8AB7-08DD-00049672AB66}"/>
              </a:ext>
            </a:extLst>
          </p:cNvPr>
          <p:cNvCxnSpPr>
            <a:cxnSpLocks/>
          </p:cNvCxnSpPr>
          <p:nvPr/>
        </p:nvCxnSpPr>
        <p:spPr>
          <a:xfrm flipV="1">
            <a:off x="3946508" y="4638100"/>
            <a:ext cx="1337662" cy="3305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1B76648-7B2A-3D08-DB34-FD844BBA2A73}"/>
              </a:ext>
            </a:extLst>
          </p:cNvPr>
          <p:cNvSpPr txBox="1"/>
          <p:nvPr/>
        </p:nvSpPr>
        <p:spPr>
          <a:xfrm>
            <a:off x="683046" y="4957590"/>
            <a:ext cx="3485776" cy="646331"/>
          </a:xfrm>
          <a:prstGeom prst="rect">
            <a:avLst/>
          </a:prstGeom>
          <a:noFill/>
        </p:spPr>
        <p:txBody>
          <a:bodyPr wrap="square" rtlCol="0">
            <a:spAutoFit/>
          </a:bodyPr>
          <a:lstStyle/>
          <a:p>
            <a:r>
              <a:rPr lang="en-GB" dirty="0">
                <a:solidFill>
                  <a:srgbClr val="FF0000"/>
                </a:solidFill>
              </a:rPr>
              <a:t>Overall operating characteristics (to control)</a:t>
            </a:r>
          </a:p>
        </p:txBody>
      </p:sp>
      <p:cxnSp>
        <p:nvCxnSpPr>
          <p:cNvPr id="19" name="Straight Arrow Connector 18">
            <a:extLst>
              <a:ext uri="{FF2B5EF4-FFF2-40B4-BE49-F238E27FC236}">
                <a16:creationId xmlns:a16="http://schemas.microsoft.com/office/drawing/2014/main" id="{DB74FB76-5828-323E-C7BB-040B36924088}"/>
              </a:ext>
            </a:extLst>
          </p:cNvPr>
          <p:cNvCxnSpPr>
            <a:cxnSpLocks/>
          </p:cNvCxnSpPr>
          <p:nvPr/>
        </p:nvCxnSpPr>
        <p:spPr>
          <a:xfrm flipV="1">
            <a:off x="9782978" y="4326973"/>
            <a:ext cx="717019" cy="63061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57CB7620-E577-2685-EDA7-0C398E927C84}"/>
              </a:ext>
            </a:extLst>
          </p:cNvPr>
          <p:cNvSpPr txBox="1"/>
          <p:nvPr/>
        </p:nvSpPr>
        <p:spPr>
          <a:xfrm>
            <a:off x="8642047" y="4928215"/>
            <a:ext cx="3715899" cy="369332"/>
          </a:xfrm>
          <a:prstGeom prst="rect">
            <a:avLst/>
          </a:prstGeom>
          <a:noFill/>
        </p:spPr>
        <p:txBody>
          <a:bodyPr wrap="square" rtlCol="0">
            <a:spAutoFit/>
          </a:bodyPr>
          <a:lstStyle/>
          <a:p>
            <a:r>
              <a:rPr lang="en-GB" dirty="0">
                <a:solidFill>
                  <a:schemeClr val="accent2">
                    <a:lumMod val="75000"/>
                  </a:schemeClr>
                </a:solidFill>
              </a:rPr>
              <a:t>Projected timeline (for planning) </a:t>
            </a:r>
          </a:p>
        </p:txBody>
      </p:sp>
      <p:sp>
        <p:nvSpPr>
          <p:cNvPr id="3" name="TextBox 2">
            <a:extLst>
              <a:ext uri="{FF2B5EF4-FFF2-40B4-BE49-F238E27FC236}">
                <a16:creationId xmlns:a16="http://schemas.microsoft.com/office/drawing/2014/main" id="{5A6D2975-D936-A655-B1D0-36B934798B41}"/>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11/28</a:t>
            </a:r>
            <a:endParaRPr lang="en-GB" sz="1600" dirty="0">
              <a:solidFill>
                <a:schemeClr val="accent2">
                  <a:lumMod val="50000"/>
                </a:schemeClr>
              </a:solidFill>
            </a:endParaRPr>
          </a:p>
        </p:txBody>
      </p:sp>
      <p:sp>
        <p:nvSpPr>
          <p:cNvPr id="4" name="Rectangle 3">
            <a:extLst>
              <a:ext uri="{FF2B5EF4-FFF2-40B4-BE49-F238E27FC236}">
                <a16:creationId xmlns:a16="http://schemas.microsoft.com/office/drawing/2014/main" id="{D374A903-9986-27F8-5D53-4784200856D9}"/>
              </a:ext>
            </a:extLst>
          </p:cNvPr>
          <p:cNvSpPr/>
          <p:nvPr/>
        </p:nvSpPr>
        <p:spPr>
          <a:xfrm>
            <a:off x="4610899" y="5709424"/>
            <a:ext cx="7001982" cy="437045"/>
          </a:xfrm>
          <a:prstGeom prst="rect">
            <a:avLst/>
          </a:prstGeom>
          <a:noFill/>
          <a:ln w="19050">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9A667BB2-174B-EFBC-05A3-EAF992B39029}"/>
              </a:ext>
            </a:extLst>
          </p:cNvPr>
          <p:cNvSpPr/>
          <p:nvPr/>
        </p:nvSpPr>
        <p:spPr>
          <a:xfrm>
            <a:off x="5910146" y="3992137"/>
            <a:ext cx="802888" cy="292929"/>
          </a:xfrm>
          <a:prstGeom prst="rect">
            <a:avLst/>
          </a:prstGeom>
          <a:noFill/>
          <a:ln w="19050">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145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p:bldP spid="26" grpId="0"/>
      <p:bldP spid="4" grpId="0" animBg="1"/>
      <p:bldP spid="6" grpId="0" animBg="1"/>
    </p:bldLst>
  </p:timing>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2CDF0-2AEE-BA1E-6668-3C639610245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BED907F-A4C4-24FC-84E7-4E463DC1A889}"/>
              </a:ext>
            </a:extLst>
          </p:cNvPr>
          <p:cNvSpPr txBox="1">
            <a:spLocks/>
          </p:cNvSpPr>
          <p:nvPr/>
        </p:nvSpPr>
        <p:spPr>
          <a:xfrm>
            <a:off x="8115469" y="981181"/>
            <a:ext cx="4399972" cy="1226944"/>
          </a:xfrm>
          <a:prstGeom prst="rect">
            <a:avLst/>
          </a:prstGeom>
        </p:spPr>
        <p:txBody>
          <a:bodyPr vert="horz" lIns="91440" tIns="45720" rIns="91440" bIns="45720" rtlCol="0" anchor="ctr">
            <a:normAutofit fontScale="85000" lnSpcReduction="20000"/>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lnSpc>
                <a:spcPct val="170000"/>
              </a:lnSpc>
              <a:buFont typeface="Wingdings" panose="05000000000000000000" pitchFamily="2" charset="2"/>
              <a:buChar char="Ø"/>
              <a:tabLst>
                <a:tab pos="354013" algn="l"/>
              </a:tabLst>
            </a:pPr>
            <a:r>
              <a:rPr lang="en-US" sz="3000" b="0" dirty="0">
                <a:solidFill>
                  <a:srgbClr val="002060"/>
                </a:solidFill>
                <a:latin typeface="Courier New" panose="02070309020205020404" pitchFamily="49" charset="0"/>
                <a:cs typeface="Courier New" panose="02070309020205020404" pitchFamily="49" charset="0"/>
              </a:rPr>
              <a:t>nstagects </a:t>
            </a:r>
            <a:r>
              <a:rPr lang="en-US" sz="3000" b="0" dirty="0">
                <a:solidFill>
                  <a:srgbClr val="002060"/>
                </a:solidFill>
                <a:cs typeface="Courier New" panose="02070309020205020404" pitchFamily="49" charset="0"/>
              </a:rPr>
              <a:t>outputs</a:t>
            </a:r>
          </a:p>
          <a:p>
            <a:pPr>
              <a:lnSpc>
                <a:spcPct val="170000"/>
              </a:lnSpc>
              <a:tabLst>
                <a:tab pos="354013" algn="l"/>
              </a:tabLst>
            </a:pPr>
            <a:r>
              <a:rPr lang="en-US" altLang="zh-CN" sz="3000" b="0" dirty="0">
                <a:solidFill>
                  <a:srgbClr val="002060"/>
                </a:solidFill>
              </a:rPr>
              <a:t>		sections 2</a:t>
            </a:r>
            <a:r>
              <a:rPr lang="en-US" sz="3000" b="0" dirty="0">
                <a:solidFill>
                  <a:srgbClr val="002060"/>
                </a:solidFill>
              </a:rPr>
              <a:t> </a:t>
            </a:r>
            <a:endParaRPr lang="en-GB" sz="3000" b="0" dirty="0">
              <a:solidFill>
                <a:srgbClr val="002060"/>
              </a:solidFill>
            </a:endParaRPr>
          </a:p>
        </p:txBody>
      </p:sp>
      <p:pic>
        <p:nvPicPr>
          <p:cNvPr id="13" name="Picture 12">
            <a:extLst>
              <a:ext uri="{FF2B5EF4-FFF2-40B4-BE49-F238E27FC236}">
                <a16:creationId xmlns:a16="http://schemas.microsoft.com/office/drawing/2014/main" id="{3BD7452C-BF41-C3C7-C940-BCCDB1999E42}"/>
              </a:ext>
            </a:extLst>
          </p:cNvPr>
          <p:cNvPicPr>
            <a:picLocks noChangeAspect="1"/>
          </p:cNvPicPr>
          <p:nvPr/>
        </p:nvPicPr>
        <p:blipFill>
          <a:blip r:embed="rId2"/>
          <a:stretch>
            <a:fillRect/>
          </a:stretch>
        </p:blipFill>
        <p:spPr>
          <a:xfrm>
            <a:off x="123717" y="981181"/>
            <a:ext cx="5009262" cy="25054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5" name="Picture 14">
            <a:extLst>
              <a:ext uri="{FF2B5EF4-FFF2-40B4-BE49-F238E27FC236}">
                <a16:creationId xmlns:a16="http://schemas.microsoft.com/office/drawing/2014/main" id="{851489A7-C226-BEAE-047E-497B81F726EF}"/>
              </a:ext>
            </a:extLst>
          </p:cNvPr>
          <p:cNvPicPr>
            <a:picLocks noChangeAspect="1"/>
          </p:cNvPicPr>
          <p:nvPr/>
        </p:nvPicPr>
        <p:blipFill>
          <a:blip r:embed="rId3"/>
          <a:stretch>
            <a:fillRect/>
          </a:stretch>
        </p:blipFill>
        <p:spPr>
          <a:xfrm>
            <a:off x="3370029" y="1827752"/>
            <a:ext cx="5125165" cy="250542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7" name="Picture 16">
            <a:extLst>
              <a:ext uri="{FF2B5EF4-FFF2-40B4-BE49-F238E27FC236}">
                <a16:creationId xmlns:a16="http://schemas.microsoft.com/office/drawing/2014/main" id="{766E3378-856D-83FD-0362-BDEA0587024F}"/>
              </a:ext>
            </a:extLst>
          </p:cNvPr>
          <p:cNvPicPr>
            <a:picLocks noChangeAspect="1"/>
          </p:cNvPicPr>
          <p:nvPr/>
        </p:nvPicPr>
        <p:blipFill>
          <a:blip r:embed="rId4"/>
          <a:srcRect l="-1425" t="-72" r="45689" b="33266"/>
          <a:stretch>
            <a:fillRect/>
          </a:stretch>
        </p:blipFill>
        <p:spPr>
          <a:xfrm>
            <a:off x="6672192" y="2404269"/>
            <a:ext cx="5463524" cy="261565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8" name="Picture 17">
            <a:extLst>
              <a:ext uri="{FF2B5EF4-FFF2-40B4-BE49-F238E27FC236}">
                <a16:creationId xmlns:a16="http://schemas.microsoft.com/office/drawing/2014/main" id="{8692099A-CCCE-3FCC-AFC1-4416B31E9BDB}"/>
              </a:ext>
            </a:extLst>
          </p:cNvPr>
          <p:cNvPicPr>
            <a:picLocks noChangeAspect="1"/>
          </p:cNvPicPr>
          <p:nvPr/>
        </p:nvPicPr>
        <p:blipFill>
          <a:blip r:embed="rId4"/>
          <a:srcRect t="85110" r="32779"/>
          <a:stretch>
            <a:fillRect/>
          </a:stretch>
        </p:blipFill>
        <p:spPr>
          <a:xfrm>
            <a:off x="5546376" y="5388924"/>
            <a:ext cx="6589340" cy="58300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9" name="Oval 18">
            <a:extLst>
              <a:ext uri="{FF2B5EF4-FFF2-40B4-BE49-F238E27FC236}">
                <a16:creationId xmlns:a16="http://schemas.microsoft.com/office/drawing/2014/main" id="{C158E71D-483C-1233-0F19-707F391516F6}"/>
              </a:ext>
            </a:extLst>
          </p:cNvPr>
          <p:cNvSpPr/>
          <p:nvPr/>
        </p:nvSpPr>
        <p:spPr>
          <a:xfrm>
            <a:off x="2628348" y="2988240"/>
            <a:ext cx="656386" cy="437541"/>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4778981E-7849-3E61-936F-7C7009C14454}"/>
              </a:ext>
            </a:extLst>
          </p:cNvPr>
          <p:cNvSpPr/>
          <p:nvPr/>
        </p:nvSpPr>
        <p:spPr>
          <a:xfrm>
            <a:off x="9388035" y="4497965"/>
            <a:ext cx="656386" cy="437541"/>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DEDD325E-AF62-7E0E-0668-B588006DB71A}"/>
              </a:ext>
            </a:extLst>
          </p:cNvPr>
          <p:cNvSpPr/>
          <p:nvPr/>
        </p:nvSpPr>
        <p:spPr>
          <a:xfrm>
            <a:off x="6015806" y="3873880"/>
            <a:ext cx="656386" cy="437541"/>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4D1CCD77-841A-7A93-A17C-84B98F398D6C}"/>
              </a:ext>
            </a:extLst>
          </p:cNvPr>
          <p:cNvSpPr txBox="1"/>
          <p:nvPr/>
        </p:nvSpPr>
        <p:spPr>
          <a:xfrm>
            <a:off x="537114" y="4733872"/>
            <a:ext cx="5009262" cy="1015663"/>
          </a:xfrm>
          <a:prstGeom prst="rect">
            <a:avLst/>
          </a:prstGeom>
          <a:noFill/>
        </p:spPr>
        <p:txBody>
          <a:bodyPr wrap="square" rtlCol="0">
            <a:spAutoFit/>
          </a:bodyPr>
          <a:lstStyle/>
          <a:p>
            <a:endParaRPr lang="en-US" altLang="zh-CN" sz="2000" dirty="0"/>
          </a:p>
          <a:p>
            <a:pPr marL="285750" indent="-285750">
              <a:buFont typeface="Wingdings" panose="05000000000000000000" pitchFamily="2" charset="2"/>
              <a:buChar char="q"/>
            </a:pPr>
            <a:r>
              <a:rPr lang="en-US" sz="2000" dirty="0">
                <a:solidFill>
                  <a:srgbClr val="0070C0"/>
                </a:solidFill>
              </a:rPr>
              <a:t>Expected sample size (ESS) when arms can be stopped for lack-of-benefit</a:t>
            </a:r>
            <a:endParaRPr lang="en-GB" sz="2000" dirty="0">
              <a:solidFill>
                <a:srgbClr val="0070C0"/>
              </a:solidFill>
            </a:endParaRPr>
          </a:p>
        </p:txBody>
      </p:sp>
      <p:sp>
        <p:nvSpPr>
          <p:cNvPr id="23" name="Rectangle 22">
            <a:extLst>
              <a:ext uri="{FF2B5EF4-FFF2-40B4-BE49-F238E27FC236}">
                <a16:creationId xmlns:a16="http://schemas.microsoft.com/office/drawing/2014/main" id="{E74D2F3C-5F33-8C95-1FA2-324B42C137E9}"/>
              </a:ext>
            </a:extLst>
          </p:cNvPr>
          <p:cNvSpPr/>
          <p:nvPr/>
        </p:nvSpPr>
        <p:spPr>
          <a:xfrm>
            <a:off x="7843782" y="5291729"/>
            <a:ext cx="2710297" cy="758915"/>
          </a:xfrm>
          <a:prstGeom prst="rect">
            <a:avLst/>
          </a:prstGeom>
          <a:noFill/>
          <a:ln w="19050">
            <a:solidFill>
              <a:srgbClr val="0070C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688E942-52F6-808F-492E-6116E1D274AB}"/>
              </a:ext>
            </a:extLst>
          </p:cNvPr>
          <p:cNvSpPr txBox="1"/>
          <p:nvPr/>
        </p:nvSpPr>
        <p:spPr>
          <a:xfrm>
            <a:off x="537114" y="4566174"/>
            <a:ext cx="6428678" cy="400110"/>
          </a:xfrm>
          <a:prstGeom prst="rect">
            <a:avLst/>
          </a:prstGeom>
          <a:noFill/>
        </p:spPr>
        <p:txBody>
          <a:bodyPr wrap="square">
            <a:spAutoFit/>
          </a:bodyPr>
          <a:lstStyle/>
          <a:p>
            <a:pPr marL="285750" indent="-285750">
              <a:buFont typeface="Courier New" panose="02070309020205020404" pitchFamily="49" charset="0"/>
              <a:buChar char="o"/>
            </a:pPr>
            <a:r>
              <a:rPr lang="en-US" altLang="zh-CN" sz="2000" dirty="0">
                <a:solidFill>
                  <a:srgbClr val="FF0000"/>
                </a:solidFill>
              </a:rPr>
              <a:t>Target sample size for each stage</a:t>
            </a:r>
          </a:p>
        </p:txBody>
      </p:sp>
      <p:sp>
        <p:nvSpPr>
          <p:cNvPr id="7" name="Text Placeholder 3">
            <a:extLst>
              <a:ext uri="{FF2B5EF4-FFF2-40B4-BE49-F238E27FC236}">
                <a16:creationId xmlns:a16="http://schemas.microsoft.com/office/drawing/2014/main" id="{ECFB7943-0EE5-A5B1-F548-B844EC6AB5C7}"/>
              </a:ext>
            </a:extLst>
          </p:cNvPr>
          <p:cNvSpPr>
            <a:spLocks noGrp="1"/>
          </p:cNvSpPr>
          <p:nvPr>
            <p:ph type="body" sz="quarter" idx="10"/>
          </p:nvPr>
        </p:nvSpPr>
        <p:spPr>
          <a:xfrm>
            <a:off x="113647" y="0"/>
            <a:ext cx="7308883" cy="614364"/>
          </a:xfrm>
        </p:spPr>
        <p:txBody>
          <a:bodyPr>
            <a:normAutofit fontScale="92500" lnSpcReduction="10000"/>
          </a:bodyPr>
          <a:lstStyle/>
          <a:p>
            <a:r>
              <a:rPr lang="en-US" sz="3600" dirty="0"/>
              <a:t>MAMS design implementation in Stata</a:t>
            </a:r>
            <a:endParaRPr lang="en-GB" sz="3600" dirty="0">
              <a:latin typeface="Courier New" panose="02070309020205020404" pitchFamily="49" charset="0"/>
              <a:cs typeface="Courier New" panose="02070309020205020404" pitchFamily="49" charset="0"/>
            </a:endParaRPr>
          </a:p>
        </p:txBody>
      </p:sp>
      <p:graphicFrame>
        <p:nvGraphicFramePr>
          <p:cNvPr id="9" name="Table 8">
            <a:extLst>
              <a:ext uri="{FF2B5EF4-FFF2-40B4-BE49-F238E27FC236}">
                <a16:creationId xmlns:a16="http://schemas.microsoft.com/office/drawing/2014/main" id="{1DD5F964-951E-EB80-18F6-01B376EB8D92}"/>
              </a:ext>
            </a:extLst>
          </p:cNvPr>
          <p:cNvGraphicFramePr>
            <a:graphicFrameLocks noGrp="1"/>
          </p:cNvGraphicFramePr>
          <p:nvPr>
            <p:extLst>
              <p:ext uri="{D42A27DB-BD31-4B8C-83A1-F6EECF244321}">
                <p14:modId xmlns:p14="http://schemas.microsoft.com/office/powerpoint/2010/main" val="3646280129"/>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New features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IBS study</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Syntax</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Outputs</a:t>
                      </a:r>
                      <a:endParaRPr lang="en-GB" dirty="0"/>
                    </a:p>
                  </a:txBody>
                  <a:tcPr>
                    <a:solidFill>
                      <a:schemeClr val="accent2">
                        <a:lumMod val="75000"/>
                      </a:schemeClr>
                    </a:solidFill>
                  </a:tcPr>
                </a:tc>
                <a:extLst>
                  <a:ext uri="{0D108BD9-81ED-4DB2-BD59-A6C34878D82A}">
                    <a16:rowId xmlns:a16="http://schemas.microsoft.com/office/drawing/2014/main" val="1771134787"/>
                  </a:ext>
                </a:extLst>
              </a:tr>
            </a:tbl>
          </a:graphicData>
        </a:graphic>
      </p:graphicFrame>
      <p:sp>
        <p:nvSpPr>
          <p:cNvPr id="2" name="TextBox 1">
            <a:extLst>
              <a:ext uri="{FF2B5EF4-FFF2-40B4-BE49-F238E27FC236}">
                <a16:creationId xmlns:a16="http://schemas.microsoft.com/office/drawing/2014/main" id="{A527C11B-4436-25E4-F517-69428A18EB81}"/>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12/28</a:t>
            </a:r>
            <a:endParaRPr lang="en-GB" sz="1600" dirty="0">
              <a:solidFill>
                <a:schemeClr val="accent2">
                  <a:lumMod val="50000"/>
                </a:schemeClr>
              </a:solidFill>
            </a:endParaRPr>
          </a:p>
        </p:txBody>
      </p:sp>
    </p:spTree>
    <p:extLst>
      <p:ext uri="{BB962C8B-B14F-4D97-AF65-F5344CB8AC3E}">
        <p14:creationId xmlns:p14="http://schemas.microsoft.com/office/powerpoint/2010/main" val="225448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p:bldP spid="23"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0C970-6AC1-2FB9-B037-E621224FD5E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7914FA2-0AB8-36F0-E412-F161320F6FBA}"/>
              </a:ext>
            </a:extLst>
          </p:cNvPr>
          <p:cNvSpPr txBox="1">
            <a:spLocks/>
          </p:cNvSpPr>
          <p:nvPr/>
        </p:nvSpPr>
        <p:spPr>
          <a:xfrm>
            <a:off x="431800" y="999838"/>
            <a:ext cx="11328400" cy="72389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buFont typeface="Wingdings" panose="05000000000000000000" pitchFamily="2" charset="2"/>
              <a:buChar char="Ø"/>
              <a:tabLst>
                <a:tab pos="354013" algn="l"/>
              </a:tabLst>
            </a:pPr>
            <a:r>
              <a:rPr lang="en-US" sz="3100" b="0" dirty="0">
                <a:solidFill>
                  <a:srgbClr val="002060"/>
                </a:solidFill>
              </a:rPr>
              <a:t>Back to the IBS trial</a:t>
            </a:r>
            <a:endParaRPr lang="en-GB" sz="3100" b="0" dirty="0">
              <a:solidFill>
                <a:srgbClr val="002060"/>
              </a:solidFill>
            </a:endParaRPr>
          </a:p>
        </p:txBody>
      </p:sp>
      <p:sp>
        <p:nvSpPr>
          <p:cNvPr id="3" name="TextBox 2">
            <a:extLst>
              <a:ext uri="{FF2B5EF4-FFF2-40B4-BE49-F238E27FC236}">
                <a16:creationId xmlns:a16="http://schemas.microsoft.com/office/drawing/2014/main" id="{E2B92688-8ADC-373F-EC4F-18D247A886AC}"/>
              </a:ext>
            </a:extLst>
          </p:cNvPr>
          <p:cNvSpPr txBox="1"/>
          <p:nvPr/>
        </p:nvSpPr>
        <p:spPr>
          <a:xfrm>
            <a:off x="6864749" y="1624804"/>
            <a:ext cx="4391506" cy="2241639"/>
          </a:xfrm>
          <a:prstGeom prst="rect">
            <a:avLst/>
          </a:prstGeom>
          <a:noFill/>
        </p:spPr>
        <p:txBody>
          <a:bodyPr wrap="square" rtlCol="0">
            <a:spAutoFit/>
          </a:bodyPr>
          <a:lstStyle/>
          <a:p>
            <a:pPr>
              <a:lnSpc>
                <a:spcPct val="150000"/>
              </a:lnSpc>
            </a:pPr>
            <a:r>
              <a:rPr lang="en-US" sz="2400" b="1" dirty="0"/>
              <a:t>5-arm MAMS trial</a:t>
            </a:r>
            <a:endParaRPr lang="en-US" sz="2000" dirty="0"/>
          </a:p>
          <a:p>
            <a:pPr marL="285750" indent="-285750">
              <a:lnSpc>
                <a:spcPts val="2400"/>
              </a:lnSpc>
              <a:buFontTx/>
              <a:buChar char="-"/>
            </a:pPr>
            <a:r>
              <a:rPr lang="en-US" dirty="0"/>
              <a:t>Three stages</a:t>
            </a:r>
          </a:p>
          <a:p>
            <a:pPr marL="285750" indent="-285750">
              <a:lnSpc>
                <a:spcPts val="2400"/>
              </a:lnSpc>
              <a:buFontTx/>
              <a:buChar char="-"/>
            </a:pPr>
            <a:r>
              <a:rPr lang="en-US" dirty="0"/>
              <a:t>E:C = 1:2</a:t>
            </a:r>
          </a:p>
          <a:p>
            <a:pPr marL="285750" indent="-285750">
              <a:lnSpc>
                <a:spcPts val="2400"/>
              </a:lnSpc>
              <a:buFontTx/>
              <a:buChar char="-"/>
            </a:pPr>
            <a:r>
              <a:rPr lang="en-US" dirty="0"/>
              <a:t>Familywise Error rate (FWER) = 0.025</a:t>
            </a:r>
          </a:p>
          <a:p>
            <a:pPr marL="285750" indent="-285750">
              <a:lnSpc>
                <a:spcPts val="2400"/>
              </a:lnSpc>
              <a:buFontTx/>
              <a:buChar char="-"/>
            </a:pPr>
            <a:r>
              <a:rPr lang="en-US" dirty="0"/>
              <a:t>Power = 0.85</a:t>
            </a:r>
          </a:p>
          <a:p>
            <a:pPr>
              <a:lnSpc>
                <a:spcPct val="150000"/>
              </a:lnSpc>
            </a:pPr>
            <a:endParaRPr lang="en-US" b="1" dirty="0"/>
          </a:p>
        </p:txBody>
      </p:sp>
      <p:graphicFrame>
        <p:nvGraphicFramePr>
          <p:cNvPr id="2" name="Table 1">
            <a:extLst>
              <a:ext uri="{FF2B5EF4-FFF2-40B4-BE49-F238E27FC236}">
                <a16:creationId xmlns:a16="http://schemas.microsoft.com/office/drawing/2014/main" id="{C749E19C-0D2F-11A2-4D70-0333CCBAAE94}"/>
              </a:ext>
            </a:extLst>
          </p:cNvPr>
          <p:cNvGraphicFramePr>
            <a:graphicFrameLocks noGrp="1"/>
          </p:cNvGraphicFramePr>
          <p:nvPr>
            <p:extLst>
              <p:ext uri="{D42A27DB-BD31-4B8C-83A1-F6EECF244321}">
                <p14:modId xmlns:p14="http://schemas.microsoft.com/office/powerpoint/2010/main" val="1118850054"/>
              </p:ext>
            </p:extLst>
          </p:nvPr>
        </p:nvGraphicFramePr>
        <p:xfrm>
          <a:off x="431620" y="3703743"/>
          <a:ext cx="11291896" cy="1430521"/>
        </p:xfrm>
        <a:graphic>
          <a:graphicData uri="http://schemas.openxmlformats.org/drawingml/2006/table">
            <a:tbl>
              <a:tblPr firstRow="1" bandRow="1">
                <a:tableStyleId>{5C22544A-7EE6-4342-B048-85BDC9FD1C3A}</a:tableStyleId>
              </a:tblPr>
              <a:tblGrid>
                <a:gridCol w="602772">
                  <a:extLst>
                    <a:ext uri="{9D8B030D-6E8A-4147-A177-3AD203B41FA5}">
                      <a16:colId xmlns:a16="http://schemas.microsoft.com/office/drawing/2014/main" val="4210607806"/>
                    </a:ext>
                  </a:extLst>
                </a:gridCol>
                <a:gridCol w="2071171">
                  <a:extLst>
                    <a:ext uri="{9D8B030D-6E8A-4147-A177-3AD203B41FA5}">
                      <a16:colId xmlns:a16="http://schemas.microsoft.com/office/drawing/2014/main" val="949036786"/>
                    </a:ext>
                  </a:extLst>
                </a:gridCol>
                <a:gridCol w="2677099">
                  <a:extLst>
                    <a:ext uri="{9D8B030D-6E8A-4147-A177-3AD203B41FA5}">
                      <a16:colId xmlns:a16="http://schemas.microsoft.com/office/drawing/2014/main" val="3945006895"/>
                    </a:ext>
                  </a:extLst>
                </a:gridCol>
                <a:gridCol w="1956284">
                  <a:extLst>
                    <a:ext uri="{9D8B030D-6E8A-4147-A177-3AD203B41FA5}">
                      <a16:colId xmlns:a16="http://schemas.microsoft.com/office/drawing/2014/main" val="2348972704"/>
                    </a:ext>
                  </a:extLst>
                </a:gridCol>
                <a:gridCol w="1282391">
                  <a:extLst>
                    <a:ext uri="{9D8B030D-6E8A-4147-A177-3AD203B41FA5}">
                      <a16:colId xmlns:a16="http://schemas.microsoft.com/office/drawing/2014/main" val="2926935083"/>
                    </a:ext>
                  </a:extLst>
                </a:gridCol>
                <a:gridCol w="1505961">
                  <a:extLst>
                    <a:ext uri="{9D8B030D-6E8A-4147-A177-3AD203B41FA5}">
                      <a16:colId xmlns:a16="http://schemas.microsoft.com/office/drawing/2014/main" val="2309168317"/>
                    </a:ext>
                  </a:extLst>
                </a:gridCol>
                <a:gridCol w="1196218">
                  <a:extLst>
                    <a:ext uri="{9D8B030D-6E8A-4147-A177-3AD203B41FA5}">
                      <a16:colId xmlns:a16="http://schemas.microsoft.com/office/drawing/2014/main" val="452301551"/>
                    </a:ext>
                  </a:extLst>
                </a:gridCol>
              </a:tblGrid>
              <a:tr h="0">
                <a:tc>
                  <a:txBody>
                    <a:bodyPr/>
                    <a:lstStyle/>
                    <a:p>
                      <a:pPr algn="ctr"/>
                      <a:r>
                        <a:rPr lang="en-GB" sz="2100" dirty="0"/>
                        <a:t>No</a:t>
                      </a:r>
                      <a:endParaRPr lang="en-GB" sz="2100" b="1" i="0" u="none" strike="noStrike" dirty="0">
                        <a:solidFill>
                          <a:schemeClr val="tx1"/>
                        </a:solidFill>
                        <a:effectLst/>
                        <a:latin typeface="+mn-lt"/>
                      </a:endParaRPr>
                    </a:p>
                  </a:txBody>
                  <a:tcPr marL="121920" marR="121920" marT="60960" marB="60960" anchor="ctr"/>
                </a:tc>
                <a:tc>
                  <a:txBody>
                    <a:bodyPr/>
                    <a:lstStyle/>
                    <a:p>
                      <a:pPr algn="ctr"/>
                      <a:r>
                        <a:rPr lang="en-GB" sz="2100" dirty="0"/>
                        <a:t>Design</a:t>
                      </a:r>
                      <a:endParaRPr lang="en-GB" sz="2100" b="1" i="0" u="none" strike="noStrike" dirty="0">
                        <a:solidFill>
                          <a:schemeClr val="tx1"/>
                        </a:solidFill>
                        <a:effectLst/>
                        <a:latin typeface="+mn-lt"/>
                      </a:endParaRPr>
                    </a:p>
                  </a:txBody>
                  <a:tcPr marL="121920" marR="121920" marT="60960" marB="60960" anchor="ctr"/>
                </a:tc>
                <a:tc>
                  <a:txBody>
                    <a:bodyPr/>
                    <a:lstStyle/>
                    <a:p>
                      <a:pPr algn="ctr"/>
                      <a:r>
                        <a:rPr lang="en-GB" sz="2100" b="1" i="0" kern="1200" dirty="0">
                          <a:solidFill>
                            <a:schemeClr val="lt1"/>
                          </a:solidFill>
                          <a:latin typeface="+mn-lt"/>
                          <a:ea typeface="+mn-ea"/>
                          <a:cs typeface="+mn-cs"/>
                        </a:rPr>
                        <a:t>Type I error rate</a:t>
                      </a:r>
                      <a:endParaRPr lang="en-GB" sz="2100" dirty="0"/>
                    </a:p>
                    <a:p>
                      <a:pPr algn="ctr"/>
                      <a:r>
                        <a:rPr lang="en-GB" sz="2100" dirty="0"/>
                        <a:t>Control (value)</a:t>
                      </a:r>
                    </a:p>
                  </a:txBody>
                  <a:tcPr marL="121920" marR="121920" marT="60960" marB="60960" anchor="ctr"/>
                </a:tc>
                <a:tc>
                  <a:txBody>
                    <a:bodyPr/>
                    <a:lstStyle/>
                    <a:p>
                      <a:pPr marL="0" marR="0" lvl="0" indent="0" algn="ctr" defTabSz="914309" rtl="0" eaLnBrk="1" fontAlgn="b" latinLnBrk="0" hangingPunct="1">
                        <a:lnSpc>
                          <a:spcPct val="100000"/>
                        </a:lnSpc>
                        <a:spcBef>
                          <a:spcPts val="0"/>
                        </a:spcBef>
                        <a:spcAft>
                          <a:spcPts val="0"/>
                        </a:spcAft>
                        <a:buClrTx/>
                        <a:buSzTx/>
                        <a:buFontTx/>
                        <a:buNone/>
                        <a:tabLst/>
                        <a:defRPr/>
                      </a:pPr>
                      <a:r>
                        <a:rPr lang="en-GB" sz="2000" b="1" dirty="0">
                          <a:latin typeface="+mn-lt"/>
                        </a:rPr>
                        <a:t>Pairwise type I error</a:t>
                      </a:r>
                      <a:endParaRPr lang="en-GB" sz="1600" b="1" dirty="0">
                        <a:latin typeface="+mn-lt"/>
                      </a:endParaRPr>
                    </a:p>
                  </a:txBody>
                  <a:tcPr marL="0" marR="0" marT="0" marB="0" anchor="ctr"/>
                </a:tc>
                <a:tc>
                  <a:txBody>
                    <a:bodyPr/>
                    <a:lstStyle/>
                    <a:p>
                      <a:pPr algn="ctr" fontAlgn="b"/>
                      <a:r>
                        <a:rPr lang="en-GB" sz="1900" b="1" u="none" strike="noStrike" dirty="0">
                          <a:effectLst/>
                        </a:rPr>
                        <a:t>Overall power</a:t>
                      </a:r>
                    </a:p>
                  </a:txBody>
                  <a:tcPr marL="0" marR="0" marT="0" marB="0" anchor="ctr"/>
                </a:tc>
                <a:tc>
                  <a:txBody>
                    <a:bodyPr/>
                    <a:lstStyle/>
                    <a:p>
                      <a:pPr algn="ctr" fontAlgn="b"/>
                      <a:r>
                        <a:rPr lang="en-GB" sz="2100" b="1" u="none" strike="noStrike" dirty="0">
                          <a:effectLst/>
                        </a:rPr>
                        <a:t>Total/ max. </a:t>
                      </a:r>
                    </a:p>
                    <a:p>
                      <a:pPr algn="ctr" fontAlgn="b"/>
                      <a:r>
                        <a:rPr lang="en-GB" sz="2100" b="1" u="none" strike="noStrike" dirty="0">
                          <a:effectLst/>
                        </a:rPr>
                        <a:t>SS</a:t>
                      </a:r>
                    </a:p>
                  </a:txBody>
                  <a:tcPr marL="0" marR="0" marT="0" marB="0" anchor="ctr"/>
                </a:tc>
                <a:tc>
                  <a:txBody>
                    <a:bodyPr/>
                    <a:lstStyle/>
                    <a:p>
                      <a:pPr algn="ctr" fontAlgn="b"/>
                      <a:r>
                        <a:rPr lang="en-GB" sz="2100" b="1" u="none" strike="noStrike" dirty="0">
                          <a:effectLst/>
                        </a:rPr>
                        <a:t>ESS|</a:t>
                      </a:r>
                      <a:r>
                        <a:rPr lang="en-US" altLang="zh-CN" sz="2100" b="1" u="none" strike="noStrike" dirty="0">
                          <a:effectLst/>
                        </a:rPr>
                        <a:t>H0</a:t>
                      </a:r>
                      <a:endParaRPr lang="en-GB" sz="2100" b="1" u="none" strike="noStrike" dirty="0">
                        <a:effectLst/>
                      </a:endParaRPr>
                    </a:p>
                  </a:txBody>
                  <a:tcPr marL="0" marR="0" marT="0" marB="0" anchor="ctr"/>
                </a:tc>
                <a:extLst>
                  <a:ext uri="{0D108BD9-81ED-4DB2-BD59-A6C34878D82A}">
                    <a16:rowId xmlns:a16="http://schemas.microsoft.com/office/drawing/2014/main" val="1909304421"/>
                  </a:ext>
                </a:extLst>
              </a:tr>
              <a:tr h="343401">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2100" b="0" i="0" u="none" strike="noStrike" dirty="0">
                          <a:solidFill>
                            <a:srgbClr val="000000"/>
                          </a:solidFill>
                          <a:effectLst/>
                          <a:latin typeface="+mn-lt"/>
                        </a:rPr>
                        <a:t>1</a:t>
                      </a:r>
                    </a:p>
                  </a:txBody>
                  <a:tcPr marL="0" marR="0" marT="0" marB="0" anchor="b"/>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2100" b="0" i="0" u="none" strike="noStrike" dirty="0">
                          <a:solidFill>
                            <a:srgbClr val="000000"/>
                          </a:solidFill>
                          <a:effectLst/>
                          <a:latin typeface="+mn-lt"/>
                        </a:rPr>
                        <a:t>4x two-arm </a:t>
                      </a:r>
                    </a:p>
                  </a:txBody>
                  <a:tcPr marL="0" marR="0" marT="0" marB="0" anchor="b"/>
                </a:tc>
                <a:tc>
                  <a:txBody>
                    <a:bodyPr/>
                    <a:lstStyle/>
                    <a:p>
                      <a:pPr algn="ctr" fontAlgn="b"/>
                      <a:r>
                        <a:rPr lang="en-GB" sz="2100" b="0" i="0" u="none" strike="noStrike" dirty="0">
                          <a:solidFill>
                            <a:schemeClr val="tx1"/>
                          </a:solidFill>
                          <a:effectLst/>
                          <a:latin typeface="+mn-lt"/>
                        </a:rPr>
                        <a:t>Pairwise (</a:t>
                      </a:r>
                      <a:r>
                        <a:rPr lang="en-GB" sz="2100" b="0" i="0" u="none" strike="noStrike" dirty="0">
                          <a:solidFill>
                            <a:srgbClr val="000000"/>
                          </a:solidFill>
                          <a:effectLst/>
                          <a:latin typeface="+mn-lt"/>
                        </a:rPr>
                        <a:t>0.025</a:t>
                      </a:r>
                      <a:r>
                        <a:rPr lang="en-GB" sz="2100" b="0" i="0" u="none" strike="noStrike" dirty="0">
                          <a:solidFill>
                            <a:schemeClr val="tx1"/>
                          </a:solidFill>
                          <a:effectLst/>
                          <a:latin typeface="+mn-lt"/>
                        </a:rPr>
                        <a:t>)</a:t>
                      </a:r>
                    </a:p>
                  </a:txBody>
                  <a:tcPr marL="0" marR="0" marT="0" marB="0" anchor="b"/>
                </a:tc>
                <a:tc>
                  <a:txBody>
                    <a:bodyPr/>
                    <a:lstStyle/>
                    <a:p>
                      <a:pPr algn="ctr" fontAlgn="b"/>
                      <a:r>
                        <a:rPr lang="en-GB" sz="2100" b="0" i="0" u="none" strike="noStrike" dirty="0">
                          <a:solidFill>
                            <a:schemeClr val="tx1"/>
                          </a:solidFill>
                          <a:effectLst/>
                          <a:latin typeface="+mn-lt"/>
                        </a:rPr>
                        <a:t>0.025</a:t>
                      </a:r>
                    </a:p>
                  </a:txBody>
                  <a:tcPr marL="0" marR="0" marT="0" marB="0" anchor="b"/>
                </a:tc>
                <a:tc>
                  <a:txBody>
                    <a:bodyPr/>
                    <a:lstStyle/>
                    <a:p>
                      <a:pPr algn="ctr" fontAlgn="b"/>
                      <a:r>
                        <a:rPr lang="en-GB" sz="2100" b="0" i="0" u="none" strike="noStrike" dirty="0">
                          <a:solidFill>
                            <a:schemeClr val="tx1"/>
                          </a:solidFill>
                          <a:effectLst/>
                          <a:latin typeface="+mn-lt"/>
                        </a:rPr>
                        <a:t>0.85</a:t>
                      </a:r>
                    </a:p>
                  </a:txBody>
                  <a:tcPr marL="0" marR="0" marT="0" marB="0" anchor="b"/>
                </a:tc>
                <a:tc>
                  <a:txBody>
                    <a:bodyPr/>
                    <a:lstStyle/>
                    <a:p>
                      <a:pPr algn="ctr" fontAlgn="b"/>
                      <a:r>
                        <a:rPr lang="en-GB" sz="2100" b="0" i="0" u="none" strike="noStrike" dirty="0">
                          <a:solidFill>
                            <a:schemeClr val="tx1"/>
                          </a:solidFill>
                          <a:effectLst/>
                          <a:latin typeface="+mn-lt"/>
                        </a:rPr>
                        <a:t>1344</a:t>
                      </a:r>
                    </a:p>
                  </a:txBody>
                  <a:tcPr marL="0" marR="0" marT="0" marB="0" anchor="b"/>
                </a:tc>
                <a:tc>
                  <a:txBody>
                    <a:bodyPr/>
                    <a:lstStyle/>
                    <a:p>
                      <a:pPr algn="ctr" fontAlgn="b"/>
                      <a:r>
                        <a:rPr lang="en-GB" sz="2100" b="0" i="0" u="none" strike="noStrike" dirty="0">
                          <a:solidFill>
                            <a:schemeClr val="tx1"/>
                          </a:solidFill>
                          <a:effectLst/>
                          <a:latin typeface="+mn-lt"/>
                        </a:rPr>
                        <a:t>-</a:t>
                      </a:r>
                    </a:p>
                  </a:txBody>
                  <a:tcPr marL="0" marR="0" marT="0" marB="0" anchor="b"/>
                </a:tc>
                <a:extLst>
                  <a:ext uri="{0D108BD9-81ED-4DB2-BD59-A6C34878D82A}">
                    <a16:rowId xmlns:a16="http://schemas.microsoft.com/office/drawing/2014/main" val="1937652621"/>
                  </a:ext>
                </a:extLst>
              </a:tr>
              <a:tr h="325120">
                <a:tc>
                  <a:txBody>
                    <a:bodyPr/>
                    <a:lstStyle/>
                    <a:p>
                      <a:pPr algn="ctr" fontAlgn="b"/>
                      <a:r>
                        <a:rPr lang="en-GB" sz="2100" b="0" i="0" u="none" strike="noStrike" dirty="0">
                          <a:solidFill>
                            <a:srgbClr val="000000"/>
                          </a:solidFill>
                          <a:effectLst/>
                          <a:latin typeface="+mn-lt"/>
                        </a:rPr>
                        <a:t>2</a:t>
                      </a:r>
                    </a:p>
                  </a:txBody>
                  <a:tcPr marL="0" marR="0" marT="0" marB="0" anchor="b"/>
                </a:tc>
                <a:tc>
                  <a:txBody>
                    <a:bodyPr/>
                    <a:lstStyle/>
                    <a:p>
                      <a:pPr algn="ctr" fontAlgn="b"/>
                      <a:r>
                        <a:rPr lang="en-GB" sz="2100" b="0" i="0" u="none" strike="noStrike" dirty="0">
                          <a:solidFill>
                            <a:srgbClr val="000000"/>
                          </a:solidFill>
                          <a:effectLst/>
                          <a:latin typeface="+mn-lt"/>
                        </a:rPr>
                        <a:t>5-arm MAMS</a:t>
                      </a:r>
                      <a:endParaRPr lang="en-GB" sz="2100" b="1" i="0" u="none" strike="noStrike" dirty="0">
                        <a:solidFill>
                          <a:srgbClr val="000000"/>
                        </a:solidFill>
                        <a:effectLst/>
                        <a:latin typeface="+mn-lt"/>
                      </a:endParaRPr>
                    </a:p>
                  </a:txBody>
                  <a:tcPr marL="0" marR="0" marT="0" marB="0" anchor="b"/>
                </a:tc>
                <a:tc>
                  <a:txBody>
                    <a:bodyPr/>
                    <a:lstStyle/>
                    <a:p>
                      <a:pPr algn="ctr" fontAlgn="b"/>
                      <a:r>
                        <a:rPr lang="en-GB" sz="2100" b="0" i="1" u="none" strike="noStrike" dirty="0">
                          <a:solidFill>
                            <a:srgbClr val="000000"/>
                          </a:solidFill>
                          <a:effectLst/>
                          <a:latin typeface="Century Schoolbook" panose="02040604050505020304" pitchFamily="18" charset="0"/>
                        </a:rPr>
                        <a:t>Familywise</a:t>
                      </a:r>
                      <a:r>
                        <a:rPr lang="en-GB" sz="2100" b="0" i="0" u="none" strike="noStrike" dirty="0">
                          <a:solidFill>
                            <a:srgbClr val="000000"/>
                          </a:solidFill>
                          <a:effectLst/>
                          <a:latin typeface="+mn-lt"/>
                        </a:rPr>
                        <a:t> (0.025)</a:t>
                      </a:r>
                      <a:endParaRPr lang="en-GB" sz="2100" b="0" i="1" u="none" strike="noStrike" dirty="0">
                        <a:solidFill>
                          <a:srgbClr val="000000"/>
                        </a:solidFill>
                        <a:effectLst/>
                        <a:latin typeface="Century Schoolbook" panose="02040604050505020304" pitchFamily="18" charset="0"/>
                      </a:endParaRPr>
                    </a:p>
                  </a:txBody>
                  <a:tcPr marL="0" marR="0" marT="0" marB="0" anchor="b"/>
                </a:tc>
                <a:tc>
                  <a:txBody>
                    <a:bodyPr/>
                    <a:lstStyle/>
                    <a:p>
                      <a:pPr algn="ctr" fontAlgn="b"/>
                      <a:r>
                        <a:rPr lang="en-GB" sz="2100" b="0" i="0" u="none" strike="noStrike" dirty="0">
                          <a:solidFill>
                            <a:schemeClr val="tx1"/>
                          </a:solidFill>
                          <a:effectLst/>
                          <a:latin typeface="+mn-lt"/>
                        </a:rPr>
                        <a:t>0.008</a:t>
                      </a:r>
                      <a:endParaRPr lang="en-GB" sz="2100" b="1" i="0" u="none" strike="noStrike" dirty="0">
                        <a:solidFill>
                          <a:schemeClr val="tx1"/>
                        </a:solidFill>
                        <a:effectLst/>
                        <a:latin typeface="+mn-lt"/>
                      </a:endParaRPr>
                    </a:p>
                  </a:txBody>
                  <a:tcPr marL="0" marR="0" marT="0" marB="0" anchor="b"/>
                </a:tc>
                <a:tc>
                  <a:txBody>
                    <a:bodyPr/>
                    <a:lstStyle/>
                    <a:p>
                      <a:pPr algn="ctr" fontAlgn="b"/>
                      <a:r>
                        <a:rPr lang="en-GB" sz="2100" b="0" i="0" u="none" strike="noStrike" dirty="0">
                          <a:solidFill>
                            <a:schemeClr val="tx1"/>
                          </a:solidFill>
                          <a:effectLst/>
                          <a:latin typeface="+mn-lt"/>
                        </a:rPr>
                        <a:t>0.85</a:t>
                      </a:r>
                    </a:p>
                  </a:txBody>
                  <a:tcPr marL="0" marR="0" marT="0" marB="0" anchor="b"/>
                </a:tc>
                <a:tc>
                  <a:txBody>
                    <a:bodyPr/>
                    <a:lstStyle/>
                    <a:p>
                      <a:pPr algn="ctr" fontAlgn="b"/>
                      <a:r>
                        <a:rPr lang="en-GB" sz="2100" b="0" i="0" u="none" strike="noStrike" dirty="0">
                          <a:solidFill>
                            <a:schemeClr val="tx1"/>
                          </a:solidFill>
                          <a:effectLst/>
                          <a:latin typeface="+mn-lt"/>
                        </a:rPr>
                        <a:t>1139</a:t>
                      </a:r>
                    </a:p>
                  </a:txBody>
                  <a:tcPr marL="0" marR="0" marT="0" marB="0" anchor="b"/>
                </a:tc>
                <a:tc>
                  <a:txBody>
                    <a:bodyPr/>
                    <a:lstStyle/>
                    <a:p>
                      <a:pPr algn="ctr" fontAlgn="b"/>
                      <a:r>
                        <a:rPr lang="en-GB" sz="2100" b="0" i="0" u="none" strike="noStrike" dirty="0">
                          <a:solidFill>
                            <a:schemeClr val="tx1"/>
                          </a:solidFill>
                          <a:effectLst/>
                          <a:latin typeface="+mn-lt"/>
                        </a:rPr>
                        <a:t>681</a:t>
                      </a:r>
                    </a:p>
                  </a:txBody>
                  <a:tcPr marL="0" marR="0" marT="0" marB="0" anchor="b"/>
                </a:tc>
                <a:extLst>
                  <a:ext uri="{0D108BD9-81ED-4DB2-BD59-A6C34878D82A}">
                    <a16:rowId xmlns:a16="http://schemas.microsoft.com/office/drawing/2014/main" val="120008243"/>
                  </a:ext>
                </a:extLst>
              </a:tr>
            </a:tbl>
          </a:graphicData>
        </a:graphic>
      </p:graphicFrame>
      <p:sp>
        <p:nvSpPr>
          <p:cNvPr id="6" name="TextBox 5">
            <a:extLst>
              <a:ext uri="{FF2B5EF4-FFF2-40B4-BE49-F238E27FC236}">
                <a16:creationId xmlns:a16="http://schemas.microsoft.com/office/drawing/2014/main" id="{163C9112-142B-473D-0A93-8B703468AB17}"/>
              </a:ext>
            </a:extLst>
          </p:cNvPr>
          <p:cNvSpPr txBox="1"/>
          <p:nvPr/>
        </p:nvSpPr>
        <p:spPr>
          <a:xfrm>
            <a:off x="928873" y="1702149"/>
            <a:ext cx="3970563" cy="2241639"/>
          </a:xfrm>
          <a:prstGeom prst="rect">
            <a:avLst/>
          </a:prstGeom>
          <a:noFill/>
        </p:spPr>
        <p:txBody>
          <a:bodyPr wrap="square" rtlCol="0">
            <a:spAutoFit/>
          </a:bodyPr>
          <a:lstStyle/>
          <a:p>
            <a:pPr>
              <a:lnSpc>
                <a:spcPct val="150000"/>
              </a:lnSpc>
            </a:pPr>
            <a:r>
              <a:rPr lang="en-US" sz="2400" b="1" dirty="0"/>
              <a:t>4x two-arm RCTs</a:t>
            </a:r>
            <a:endParaRPr lang="en-US" sz="2000" dirty="0"/>
          </a:p>
          <a:p>
            <a:pPr marL="285750" indent="-285750">
              <a:lnSpc>
                <a:spcPts val="2400"/>
              </a:lnSpc>
              <a:buFontTx/>
              <a:buChar char="-"/>
            </a:pPr>
            <a:r>
              <a:rPr lang="en-US" dirty="0"/>
              <a:t>All fixed sample sizes</a:t>
            </a:r>
          </a:p>
          <a:p>
            <a:pPr marL="285750" indent="-285750">
              <a:lnSpc>
                <a:spcPts val="2400"/>
              </a:lnSpc>
              <a:buFontTx/>
              <a:buChar char="-"/>
            </a:pPr>
            <a:r>
              <a:rPr lang="en-US" dirty="0"/>
              <a:t>E:C = 1:1</a:t>
            </a:r>
          </a:p>
          <a:p>
            <a:pPr marL="285750" indent="-285750">
              <a:lnSpc>
                <a:spcPts val="2400"/>
              </a:lnSpc>
              <a:buFontTx/>
              <a:buChar char="-"/>
            </a:pPr>
            <a:r>
              <a:rPr lang="en-US" dirty="0"/>
              <a:t>Pairwise significance level = 0.025</a:t>
            </a:r>
          </a:p>
          <a:p>
            <a:pPr marL="285750" indent="-285750">
              <a:lnSpc>
                <a:spcPts val="2400"/>
              </a:lnSpc>
              <a:buFontTx/>
              <a:buChar char="-"/>
            </a:pPr>
            <a:r>
              <a:rPr lang="en-US" dirty="0"/>
              <a:t>Power = 0.85</a:t>
            </a:r>
          </a:p>
          <a:p>
            <a:pPr>
              <a:lnSpc>
                <a:spcPct val="150000"/>
              </a:lnSpc>
            </a:pPr>
            <a:endParaRPr lang="en-US" b="1" dirty="0"/>
          </a:p>
        </p:txBody>
      </p:sp>
      <p:cxnSp>
        <p:nvCxnSpPr>
          <p:cNvPr id="10" name="Straight Connector 9">
            <a:extLst>
              <a:ext uri="{FF2B5EF4-FFF2-40B4-BE49-F238E27FC236}">
                <a16:creationId xmlns:a16="http://schemas.microsoft.com/office/drawing/2014/main" id="{B204B42B-51A9-A149-145C-E66243E17CBC}"/>
              </a:ext>
            </a:extLst>
          </p:cNvPr>
          <p:cNvCxnSpPr>
            <a:cxnSpLocks/>
          </p:cNvCxnSpPr>
          <p:nvPr/>
        </p:nvCxnSpPr>
        <p:spPr>
          <a:xfrm>
            <a:off x="9408405" y="5134264"/>
            <a:ext cx="21631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2E15740-CDF5-FB9A-69F2-6A14AC30C05C}"/>
              </a:ext>
            </a:extLst>
          </p:cNvPr>
          <p:cNvCxnSpPr>
            <a:cxnSpLocks/>
          </p:cNvCxnSpPr>
          <p:nvPr/>
        </p:nvCxnSpPr>
        <p:spPr>
          <a:xfrm flipV="1">
            <a:off x="10357412" y="5186690"/>
            <a:ext cx="0" cy="42052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AF71FC1-AC63-AF25-7C5D-8C4BA45D0EA7}"/>
              </a:ext>
            </a:extLst>
          </p:cNvPr>
          <p:cNvSpPr txBox="1"/>
          <p:nvPr/>
        </p:nvSpPr>
        <p:spPr>
          <a:xfrm>
            <a:off x="7274291" y="5585545"/>
            <a:ext cx="4747166" cy="400110"/>
          </a:xfrm>
          <a:prstGeom prst="rect">
            <a:avLst/>
          </a:prstGeom>
          <a:noFill/>
        </p:spPr>
        <p:txBody>
          <a:bodyPr wrap="square" rtlCol="0">
            <a:spAutoFit/>
          </a:bodyPr>
          <a:lstStyle/>
          <a:p>
            <a:r>
              <a:rPr lang="en-GB" sz="2000" dirty="0">
                <a:solidFill>
                  <a:srgbClr val="C00000"/>
                </a:solidFill>
              </a:rPr>
              <a:t>Potential increase in trial efficiency!</a:t>
            </a:r>
          </a:p>
        </p:txBody>
      </p:sp>
      <p:pic>
        <p:nvPicPr>
          <p:cNvPr id="28" name="Picture 27">
            <a:extLst>
              <a:ext uri="{FF2B5EF4-FFF2-40B4-BE49-F238E27FC236}">
                <a16:creationId xmlns:a16="http://schemas.microsoft.com/office/drawing/2014/main" id="{965EA348-441B-A630-76F7-4C8371A663C1}"/>
              </a:ext>
            </a:extLst>
          </p:cNvPr>
          <p:cNvPicPr>
            <a:picLocks noChangeAspect="1"/>
          </p:cNvPicPr>
          <p:nvPr/>
        </p:nvPicPr>
        <p:blipFill>
          <a:blip r:embed="rId2"/>
          <a:stretch>
            <a:fillRect/>
          </a:stretch>
        </p:blipFill>
        <p:spPr>
          <a:xfrm>
            <a:off x="5327252" y="1834860"/>
            <a:ext cx="971167" cy="1594140"/>
          </a:xfrm>
          <a:prstGeom prst="rect">
            <a:avLst/>
          </a:prstGeom>
        </p:spPr>
      </p:pic>
      <p:sp>
        <p:nvSpPr>
          <p:cNvPr id="8" name="TextBox 7">
            <a:extLst>
              <a:ext uri="{FF2B5EF4-FFF2-40B4-BE49-F238E27FC236}">
                <a16:creationId xmlns:a16="http://schemas.microsoft.com/office/drawing/2014/main" id="{6E2580F4-DA7A-7DB8-B488-040AF99B3EE7}"/>
              </a:ext>
            </a:extLst>
          </p:cNvPr>
          <p:cNvSpPr txBox="1"/>
          <p:nvPr/>
        </p:nvSpPr>
        <p:spPr>
          <a:xfrm>
            <a:off x="0" y="5246367"/>
            <a:ext cx="7406640" cy="369332"/>
          </a:xfrm>
          <a:prstGeom prst="rect">
            <a:avLst/>
          </a:prstGeom>
          <a:noFill/>
        </p:spPr>
        <p:txBody>
          <a:bodyPr wrap="square">
            <a:spAutoFit/>
          </a:bodyPr>
          <a:lstStyle/>
          <a:p>
            <a:pPr marL="800089" lvl="1" indent="-342900">
              <a:buClr>
                <a:schemeClr val="tx1"/>
              </a:buClr>
            </a:pPr>
            <a:r>
              <a:rPr lang="en-GB" sz="1800" dirty="0"/>
              <a:t>Note: The FWER across 4x two-arm trials is</a:t>
            </a:r>
            <a:r>
              <a:rPr lang="en-GB" dirty="0"/>
              <a:t> 1-(1-0.025)^4 =</a:t>
            </a:r>
            <a:r>
              <a:rPr lang="en-GB" sz="1800" dirty="0"/>
              <a:t> </a:t>
            </a:r>
            <a:r>
              <a:rPr lang="en-GB" sz="1800" b="1" dirty="0">
                <a:solidFill>
                  <a:srgbClr val="FF0000"/>
                </a:solidFill>
              </a:rPr>
              <a:t>0.096</a:t>
            </a:r>
            <a:endParaRPr lang="en-GB" sz="1800" dirty="0"/>
          </a:p>
        </p:txBody>
      </p:sp>
      <p:sp>
        <p:nvSpPr>
          <p:cNvPr id="7" name="TextBox 6">
            <a:extLst>
              <a:ext uri="{FF2B5EF4-FFF2-40B4-BE49-F238E27FC236}">
                <a16:creationId xmlns:a16="http://schemas.microsoft.com/office/drawing/2014/main" id="{CA89A007-FEA3-4663-C5C8-D6F9CABDD685}"/>
              </a:ext>
            </a:extLst>
          </p:cNvPr>
          <p:cNvSpPr txBox="1"/>
          <p:nvPr/>
        </p:nvSpPr>
        <p:spPr>
          <a:xfrm>
            <a:off x="6394231" y="6625533"/>
            <a:ext cx="7406640" cy="261610"/>
          </a:xfrm>
          <a:prstGeom prst="rect">
            <a:avLst/>
          </a:prstGeom>
          <a:noFill/>
        </p:spPr>
        <p:txBody>
          <a:bodyPr wrap="square" rtlCol="0">
            <a:spAutoFit/>
          </a:bodyPr>
          <a:lstStyle/>
          <a:p>
            <a:r>
              <a:rPr lang="en-US" sz="1100" dirty="0"/>
              <a:t>Graph source: https://www.vectorstock.com/royalty-free-vectors/vs-cartoon-vectors</a:t>
            </a:r>
            <a:endParaRPr lang="en-GB" sz="1100" dirty="0"/>
          </a:p>
        </p:txBody>
      </p:sp>
      <p:sp>
        <p:nvSpPr>
          <p:cNvPr id="12" name="Text Placeholder 3">
            <a:extLst>
              <a:ext uri="{FF2B5EF4-FFF2-40B4-BE49-F238E27FC236}">
                <a16:creationId xmlns:a16="http://schemas.microsoft.com/office/drawing/2014/main" id="{68B88B83-26DA-F935-6D90-22E2FC7B2349}"/>
              </a:ext>
            </a:extLst>
          </p:cNvPr>
          <p:cNvSpPr txBox="1">
            <a:spLocks/>
          </p:cNvSpPr>
          <p:nvPr/>
        </p:nvSpPr>
        <p:spPr>
          <a:xfrm>
            <a:off x="113647" y="0"/>
            <a:ext cx="7308883" cy="614364"/>
          </a:xfrm>
          <a:prstGeom prst="rect">
            <a:avLst/>
          </a:prstGeom>
        </p:spPr>
        <p:txBody>
          <a:bodyPr vert="horz" lIns="91440" tIns="45720" rIns="91440" bIns="45720" rtlCol="0">
            <a:normAutofit fontScale="92500" lnSpcReduction="10000"/>
          </a:bodyPr>
          <a:lstStyle>
            <a:lvl1pPr marL="0" indent="0" algn="l" defTabSz="914377" rtl="0" eaLnBrk="1" latinLnBrk="0" hangingPunct="1">
              <a:lnSpc>
                <a:spcPct val="110000"/>
              </a:lnSpc>
              <a:spcBef>
                <a:spcPts val="0"/>
              </a:spcBef>
              <a:buFont typeface="Arial" panose="020B0604020202020204" pitchFamily="34" charset="0"/>
              <a:buNone/>
              <a:defRPr sz="3200" kern="1200">
                <a:solidFill>
                  <a:schemeClr val="bg1"/>
                </a:solidFill>
                <a:latin typeface="+mn-lt"/>
                <a:ea typeface="+mn-ea"/>
                <a:cs typeface="+mn-cs"/>
              </a:defRPr>
            </a:lvl1pPr>
            <a:lvl2pPr marL="685783" indent="-228594" algn="l" defTabSz="914377"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110000"/>
              </a:lnSpc>
              <a:spcBef>
                <a:spcPts val="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110000"/>
              </a:lnSpc>
              <a:spcBef>
                <a:spcPts val="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a:t>MAMS design implementation in Stata</a:t>
            </a:r>
            <a:endParaRPr lang="en-GB" sz="3600" dirty="0">
              <a:latin typeface="Courier New" panose="02070309020205020404" pitchFamily="49" charset="0"/>
              <a:cs typeface="Courier New" panose="02070309020205020404" pitchFamily="49" charset="0"/>
            </a:endParaRPr>
          </a:p>
        </p:txBody>
      </p:sp>
      <p:graphicFrame>
        <p:nvGraphicFramePr>
          <p:cNvPr id="13" name="Table 12">
            <a:extLst>
              <a:ext uri="{FF2B5EF4-FFF2-40B4-BE49-F238E27FC236}">
                <a16:creationId xmlns:a16="http://schemas.microsoft.com/office/drawing/2014/main" id="{EC3E3B64-C47C-13E1-6853-46DFF892C301}"/>
              </a:ext>
            </a:extLst>
          </p:cNvPr>
          <p:cNvGraphicFramePr>
            <a:graphicFrameLocks noGrp="1"/>
          </p:cNvGraphicFramePr>
          <p:nvPr>
            <p:extLst>
              <p:ext uri="{D42A27DB-BD31-4B8C-83A1-F6EECF244321}">
                <p14:modId xmlns:p14="http://schemas.microsoft.com/office/powerpoint/2010/main" val="856434894"/>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New features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IBS study</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Syntax</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Outputs</a:t>
                      </a:r>
                      <a:endParaRPr lang="en-GB" dirty="0"/>
                    </a:p>
                  </a:txBody>
                  <a:tcPr>
                    <a:solidFill>
                      <a:schemeClr val="accent1">
                        <a:lumMod val="50000"/>
                      </a:schemeClr>
                    </a:solidFill>
                  </a:tcPr>
                </a:tc>
                <a:extLst>
                  <a:ext uri="{0D108BD9-81ED-4DB2-BD59-A6C34878D82A}">
                    <a16:rowId xmlns:a16="http://schemas.microsoft.com/office/drawing/2014/main" val="1771134787"/>
                  </a:ext>
                </a:extLst>
              </a:tr>
            </a:tbl>
          </a:graphicData>
        </a:graphic>
      </p:graphicFrame>
      <p:sp>
        <p:nvSpPr>
          <p:cNvPr id="4" name="TextBox 3">
            <a:extLst>
              <a:ext uri="{FF2B5EF4-FFF2-40B4-BE49-F238E27FC236}">
                <a16:creationId xmlns:a16="http://schemas.microsoft.com/office/drawing/2014/main" id="{8C86A615-2F1E-5DBF-7694-C52729F81EC4}"/>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13/28</a:t>
            </a:r>
            <a:endParaRPr lang="en-GB" sz="1600" dirty="0">
              <a:solidFill>
                <a:schemeClr val="accent2">
                  <a:lumMod val="50000"/>
                </a:schemeClr>
              </a:solidFill>
            </a:endParaRPr>
          </a:p>
        </p:txBody>
      </p:sp>
      <p:sp>
        <p:nvSpPr>
          <p:cNvPr id="9" name="Rectangle 8">
            <a:extLst>
              <a:ext uri="{FF2B5EF4-FFF2-40B4-BE49-F238E27FC236}">
                <a16:creationId xmlns:a16="http://schemas.microsoft.com/office/drawing/2014/main" id="{D1DA6294-F87A-A0A1-B7C9-6A8F91B7C201}"/>
              </a:ext>
            </a:extLst>
          </p:cNvPr>
          <p:cNvSpPr/>
          <p:nvPr/>
        </p:nvSpPr>
        <p:spPr>
          <a:xfrm>
            <a:off x="3126189" y="4482827"/>
            <a:ext cx="2605269" cy="812592"/>
          </a:xfrm>
          <a:prstGeom prst="rect">
            <a:avLst/>
          </a:prstGeom>
          <a:noFill/>
          <a:ln w="19050">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76769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par>
                                <p:cTn id="8" presetID="16" presetClass="entr" presetSubtype="37"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Vertical)">
                                      <p:cBhvr>
                                        <p:cTn id="10" dur="500"/>
                                        <p:tgtEl>
                                          <p:spTgt spid="15"/>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out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1DDE5-120C-B7D9-67B3-3561FBC1F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5B6A4-4F71-4772-B84C-BB38EFFD0C9C}"/>
              </a:ext>
            </a:extLst>
          </p:cNvPr>
          <p:cNvSpPr>
            <a:spLocks noGrp="1"/>
          </p:cNvSpPr>
          <p:nvPr>
            <p:ph type="ctrTitle"/>
          </p:nvPr>
        </p:nvSpPr>
        <p:spPr>
          <a:xfrm>
            <a:off x="292067" y="1043666"/>
            <a:ext cx="10266395" cy="694644"/>
          </a:xfrm>
        </p:spPr>
        <p:txBody>
          <a:bodyPr>
            <a:normAutofit/>
          </a:bodyPr>
          <a:lstStyle/>
          <a:p>
            <a:pPr marL="457200" indent="-457200">
              <a:buFont typeface="Wingdings" panose="05000000000000000000" pitchFamily="2" charset="2"/>
              <a:buChar char="Ø"/>
              <a:tabLst>
                <a:tab pos="354013" algn="l"/>
              </a:tabLst>
            </a:pPr>
            <a:r>
              <a:rPr lang="en-GB" sz="2800" b="0" dirty="0">
                <a:solidFill>
                  <a:srgbClr val="002060"/>
                </a:solidFill>
              </a:rPr>
              <a:t>MAMS with change of outcome</a:t>
            </a:r>
          </a:p>
        </p:txBody>
      </p:sp>
      <p:sp>
        <p:nvSpPr>
          <p:cNvPr id="4" name="Text Placeholder 3">
            <a:extLst>
              <a:ext uri="{FF2B5EF4-FFF2-40B4-BE49-F238E27FC236}">
                <a16:creationId xmlns:a16="http://schemas.microsoft.com/office/drawing/2014/main" id="{348539B3-4052-874F-6F1C-0C152C4812C9}"/>
              </a:ext>
            </a:extLst>
          </p:cNvPr>
          <p:cNvSpPr>
            <a:spLocks noGrp="1"/>
          </p:cNvSpPr>
          <p:nvPr>
            <p:ph type="body" sz="quarter" idx="10"/>
          </p:nvPr>
        </p:nvSpPr>
        <p:spPr>
          <a:xfrm>
            <a:off x="102496" y="0"/>
            <a:ext cx="6670593" cy="694644"/>
          </a:xfrm>
        </p:spPr>
        <p:txBody>
          <a:bodyPr>
            <a:normAutofit/>
          </a:bodyPr>
          <a:lstStyle/>
          <a:p>
            <a:r>
              <a:rPr lang="en-US" dirty="0"/>
              <a:t>MAMS Trial Design: Extensions</a:t>
            </a:r>
            <a:endParaRPr lang="en-GB" sz="3600" dirty="0"/>
          </a:p>
        </p:txBody>
      </p:sp>
      <p:sp>
        <p:nvSpPr>
          <p:cNvPr id="5" name="Title 1">
            <a:extLst>
              <a:ext uri="{FF2B5EF4-FFF2-40B4-BE49-F238E27FC236}">
                <a16:creationId xmlns:a16="http://schemas.microsoft.com/office/drawing/2014/main" id="{DE896006-01C6-68AC-B873-BEC99EC76BE3}"/>
              </a:ext>
            </a:extLst>
          </p:cNvPr>
          <p:cNvSpPr txBox="1">
            <a:spLocks/>
          </p:cNvSpPr>
          <p:nvPr/>
        </p:nvSpPr>
        <p:spPr>
          <a:xfrm>
            <a:off x="292067" y="1490057"/>
            <a:ext cx="11328400" cy="193894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a:tabLst>
                <a:tab pos="354013" algn="l"/>
              </a:tabLst>
            </a:pPr>
            <a:endParaRPr lang="en-GB" sz="2800" b="0" dirty="0">
              <a:solidFill>
                <a:srgbClr val="002060"/>
              </a:solidFill>
            </a:endParaRPr>
          </a:p>
        </p:txBody>
      </p:sp>
      <p:sp>
        <p:nvSpPr>
          <p:cNvPr id="6" name="TextBox 5">
            <a:extLst>
              <a:ext uri="{FF2B5EF4-FFF2-40B4-BE49-F238E27FC236}">
                <a16:creationId xmlns:a16="http://schemas.microsoft.com/office/drawing/2014/main" id="{2D44F7C6-929F-80F7-4E6C-46D67FF10135}"/>
              </a:ext>
            </a:extLst>
          </p:cNvPr>
          <p:cNvSpPr txBox="1"/>
          <p:nvPr/>
        </p:nvSpPr>
        <p:spPr>
          <a:xfrm>
            <a:off x="571533" y="1738310"/>
            <a:ext cx="10858467" cy="2646878"/>
          </a:xfrm>
          <a:prstGeom prst="rect">
            <a:avLst/>
          </a:prstGeom>
          <a:noFill/>
        </p:spPr>
        <p:txBody>
          <a:bodyPr wrap="square" rtlCol="0">
            <a:spAutoFit/>
          </a:bodyPr>
          <a:lstStyle/>
          <a:p>
            <a:pPr marL="285750" indent="-285750">
              <a:buFont typeface="Arial" panose="020B0604020202020204" pitchFamily="34" charset="0"/>
              <a:buChar char="•"/>
            </a:pPr>
            <a:r>
              <a:rPr lang="en-US" sz="2400" b="1" dirty="0"/>
              <a:t>Intermediate outcome (I) </a:t>
            </a:r>
          </a:p>
          <a:p>
            <a:r>
              <a:rPr lang="en-US" sz="2300" dirty="0">
                <a:solidFill>
                  <a:schemeClr val="accent5">
                    <a:lumMod val="50000"/>
                  </a:schemeClr>
                </a:solidFill>
              </a:rPr>
              <a:t>   - why: shorter follow-up time, faster “information” accrual rate on I</a:t>
            </a:r>
          </a:p>
          <a:p>
            <a:r>
              <a:rPr lang="en-US" sz="2300" dirty="0">
                <a:solidFill>
                  <a:schemeClr val="accent5">
                    <a:lumMod val="50000"/>
                  </a:schemeClr>
                </a:solidFill>
              </a:rPr>
              <a:t>   - can differ from the primary/definitive outcome (D), </a:t>
            </a:r>
            <a:r>
              <a:rPr lang="fr-FR" sz="2300" dirty="0">
                <a:solidFill>
                  <a:schemeClr val="accent5">
                    <a:lumMod val="50000"/>
                  </a:schemeClr>
                </a:solidFill>
              </a:rPr>
              <a:t>Royston et al. (2011)</a:t>
            </a:r>
          </a:p>
          <a:p>
            <a:r>
              <a:rPr lang="fr-FR" sz="2300" dirty="0">
                <a:solidFill>
                  <a:schemeClr val="accent5">
                    <a:lumMod val="50000"/>
                  </a:schemeClr>
                </a:solidFill>
              </a:rPr>
              <a:t>   - </a:t>
            </a:r>
            <a:r>
              <a:rPr lang="en-US" sz="2400" dirty="0">
                <a:solidFill>
                  <a:schemeClr val="accent5">
                    <a:lumMod val="50000"/>
                  </a:schemeClr>
                </a:solidFill>
              </a:rPr>
              <a:t>only for interim decision-making, whether go to next stage</a:t>
            </a:r>
          </a:p>
          <a:p>
            <a:endParaRPr lang="en-US" sz="2400" dirty="0">
              <a:solidFill>
                <a:schemeClr val="accent5">
                  <a:lumMod val="50000"/>
                </a:schemeClr>
              </a:solidFill>
            </a:endParaRPr>
          </a:p>
          <a:p>
            <a:pPr marL="285750" indent="-285750">
              <a:buFont typeface="Arial" panose="020B0604020202020204" pitchFamily="34" charset="0"/>
              <a:buChar char="•"/>
            </a:pPr>
            <a:r>
              <a:rPr lang="en-US" sz="2400" b="1" dirty="0"/>
              <a:t>Parameters specified separately for I and D</a:t>
            </a:r>
            <a:r>
              <a:rPr lang="en-GB" sz="2400" b="1" dirty="0"/>
              <a:t> </a:t>
            </a:r>
            <a:endParaRPr lang="en-US" sz="2400" dirty="0">
              <a:solidFill>
                <a:schemeClr val="accent5">
                  <a:lumMod val="50000"/>
                </a:schemeClr>
              </a:solidFill>
            </a:endParaRPr>
          </a:p>
          <a:p>
            <a:r>
              <a:rPr lang="en-US" sz="2400" dirty="0">
                <a:solidFill>
                  <a:schemeClr val="accent5">
                    <a:lumMod val="50000"/>
                  </a:schemeClr>
                </a:solidFill>
              </a:rPr>
              <a:t>       </a:t>
            </a:r>
            <a:endParaRPr lang="en-GB" sz="2400" dirty="0">
              <a:solidFill>
                <a:schemeClr val="accent5">
                  <a:lumMod val="50000"/>
                </a:schemeClr>
              </a:solidFill>
            </a:endParaRPr>
          </a:p>
        </p:txBody>
      </p:sp>
      <p:sp>
        <p:nvSpPr>
          <p:cNvPr id="7" name="TextBox 6">
            <a:extLst>
              <a:ext uri="{FF2B5EF4-FFF2-40B4-BE49-F238E27FC236}">
                <a16:creationId xmlns:a16="http://schemas.microsoft.com/office/drawing/2014/main" id="{69C1A403-E684-DBBD-672B-4C4769948F95}"/>
              </a:ext>
            </a:extLst>
          </p:cNvPr>
          <p:cNvSpPr txBox="1"/>
          <p:nvPr/>
        </p:nvSpPr>
        <p:spPr>
          <a:xfrm>
            <a:off x="571533" y="4046544"/>
            <a:ext cx="11207931" cy="1938992"/>
          </a:xfrm>
          <a:prstGeom prst="rect">
            <a:avLst/>
          </a:prstGeom>
          <a:noFill/>
        </p:spPr>
        <p:txBody>
          <a:bodyPr wrap="square">
            <a:spAutoFit/>
          </a:bodyPr>
          <a:lstStyle/>
          <a:p>
            <a:r>
              <a:rPr lang="en-GB" sz="2000" dirty="0" err="1">
                <a:latin typeface="Courier New" panose="02070309020205020404" pitchFamily="49" charset="0"/>
                <a:cs typeface="Courier New" panose="02070309020205020404" pitchFamily="49" charset="0"/>
              </a:rPr>
              <a:t>nstagects</a:t>
            </a:r>
            <a:r>
              <a:rPr lang="en-GB" sz="2000" dirty="0">
                <a:latin typeface="Courier New" panose="02070309020205020404" pitchFamily="49" charset="0"/>
                <a:cs typeface="Courier New" panose="02070309020205020404" pitchFamily="49" charset="0"/>
              </a:rPr>
              <a:t>, </a:t>
            </a:r>
            <a:r>
              <a:rPr lang="en-GB" sz="2000" dirty="0" err="1">
                <a:latin typeface="Courier New" panose="02070309020205020404" pitchFamily="49" charset="0"/>
                <a:cs typeface="Courier New" panose="02070309020205020404" pitchFamily="49" charset="0"/>
              </a:rPr>
              <a:t>nstage</a:t>
            </a:r>
            <a:r>
              <a:rPr lang="en-GB" sz="2000" dirty="0">
                <a:latin typeface="Courier New" panose="02070309020205020404" pitchFamily="49" charset="0"/>
                <a:cs typeface="Courier New" panose="02070309020205020404" pitchFamily="49" charset="0"/>
              </a:rPr>
              <a:t>(3) arms(5 5 5) </a:t>
            </a:r>
            <a:r>
              <a:rPr lang="en-GB" sz="2000" dirty="0" err="1">
                <a:latin typeface="Courier New" panose="02070309020205020404" pitchFamily="49" charset="0"/>
                <a:cs typeface="Courier New" panose="02070309020205020404" pitchFamily="49" charset="0"/>
              </a:rPr>
              <a:t>aratio</a:t>
            </a:r>
            <a:r>
              <a:rPr lang="en-GB" sz="2000" dirty="0">
                <a:latin typeface="Courier New" panose="02070309020205020404" pitchFamily="49" charset="0"/>
                <a:cs typeface="Courier New" panose="02070309020205020404" pitchFamily="49" charset="0"/>
              </a:rPr>
              <a:t>(0.5) /// </a:t>
            </a:r>
          </a:p>
          <a:p>
            <a:r>
              <a:rPr lang="en-GB" sz="2000" dirty="0">
                <a:solidFill>
                  <a:schemeClr val="accent3">
                    <a:lumMod val="75000"/>
                  </a:schemeClr>
                </a:solidFill>
                <a:latin typeface="Courier New" panose="02070309020205020404" pitchFamily="49" charset="0"/>
                <a:cs typeface="Courier New" panose="02070309020205020404" pitchFamily="49" charset="0"/>
              </a:rPr>
              <a:t>theta0(</a:t>
            </a:r>
            <a:r>
              <a:rPr lang="en-GB" sz="2000" b="1" dirty="0">
                <a:solidFill>
                  <a:schemeClr val="accent3">
                    <a:lumMod val="75000"/>
                  </a:schemeClr>
                </a:solidFill>
                <a:latin typeface="Courier New" panose="02070309020205020404" pitchFamily="49" charset="0"/>
                <a:cs typeface="Courier New" panose="02070309020205020404" pitchFamily="49" charset="0"/>
              </a:rPr>
              <a:t>0</a:t>
            </a:r>
            <a:r>
              <a:rPr lang="en-GB" sz="2000" dirty="0">
                <a:solidFill>
                  <a:schemeClr val="accent3">
                    <a:lumMod val="75000"/>
                  </a:schemeClr>
                </a:solidFill>
                <a:latin typeface="Courier New" panose="02070309020205020404" pitchFamily="49" charset="0"/>
                <a:cs typeface="Courier New" panose="02070309020205020404" pitchFamily="49" charset="0"/>
              </a:rPr>
              <a:t> 0) theta1(</a:t>
            </a:r>
            <a:r>
              <a:rPr lang="en-GB" sz="2000" b="1" dirty="0">
                <a:solidFill>
                  <a:schemeClr val="accent3">
                    <a:lumMod val="75000"/>
                  </a:schemeClr>
                </a:solidFill>
                <a:latin typeface="Courier New" panose="02070309020205020404" pitchFamily="49" charset="0"/>
                <a:cs typeface="Courier New" panose="02070309020205020404" pitchFamily="49" charset="0"/>
              </a:rPr>
              <a:t>-30 </a:t>
            </a:r>
            <a:r>
              <a:rPr lang="en-GB" sz="2000" dirty="0">
                <a:solidFill>
                  <a:schemeClr val="accent3">
                    <a:lumMod val="75000"/>
                  </a:schemeClr>
                </a:solidFill>
                <a:latin typeface="Courier New" panose="02070309020205020404" pitchFamily="49" charset="0"/>
                <a:cs typeface="Courier New" panose="02070309020205020404" pitchFamily="49" charset="0"/>
              </a:rPr>
              <a:t>-35) </a:t>
            </a:r>
            <a:r>
              <a:rPr lang="en-GB" sz="2000" dirty="0" err="1">
                <a:solidFill>
                  <a:schemeClr val="accent3">
                    <a:lumMod val="75000"/>
                  </a:schemeClr>
                </a:solidFill>
                <a:latin typeface="Courier New" panose="02070309020205020404" pitchFamily="49" charset="0"/>
                <a:cs typeface="Courier New" panose="02070309020205020404" pitchFamily="49" charset="0"/>
              </a:rPr>
              <a:t>sd</a:t>
            </a:r>
            <a:r>
              <a:rPr lang="en-GB" sz="2000" dirty="0">
                <a:solidFill>
                  <a:schemeClr val="accent3">
                    <a:lumMod val="75000"/>
                  </a:schemeClr>
                </a:solidFill>
                <a:latin typeface="Courier New" panose="02070309020205020404" pitchFamily="49" charset="0"/>
                <a:cs typeface="Courier New" panose="02070309020205020404" pitchFamily="49" charset="0"/>
              </a:rPr>
              <a:t>(</a:t>
            </a:r>
            <a:r>
              <a:rPr lang="en-GB" sz="2000" b="1" dirty="0">
                <a:solidFill>
                  <a:schemeClr val="accent3">
                    <a:lumMod val="75000"/>
                  </a:schemeClr>
                </a:solidFill>
                <a:latin typeface="Courier New" panose="02070309020205020404" pitchFamily="49" charset="0"/>
                <a:cs typeface="Courier New" panose="02070309020205020404" pitchFamily="49" charset="0"/>
              </a:rPr>
              <a:t>80</a:t>
            </a:r>
            <a:r>
              <a:rPr lang="en-GB" sz="2000" dirty="0">
                <a:solidFill>
                  <a:schemeClr val="accent3">
                    <a:lumMod val="75000"/>
                  </a:schemeClr>
                </a:solidFill>
                <a:latin typeface="Courier New" panose="02070309020205020404" pitchFamily="49" charset="0"/>
                <a:cs typeface="Courier New" panose="02070309020205020404" pitchFamily="49" charset="0"/>
              </a:rPr>
              <a:t> 100) </a:t>
            </a:r>
            <a:r>
              <a:rPr lang="en-GB" sz="2000" b="1" dirty="0">
                <a:solidFill>
                  <a:schemeClr val="accent3">
                    <a:lumMod val="75000"/>
                  </a:schemeClr>
                </a:solidFill>
                <a:latin typeface="Courier New" panose="02070309020205020404" pitchFamily="49" charset="0"/>
                <a:cs typeface="Courier New" panose="02070309020205020404" pitchFamily="49" charset="0"/>
              </a:rPr>
              <a:t>rho(0.7) </a:t>
            </a:r>
            <a:r>
              <a:rPr lang="en-GB" sz="2000" dirty="0">
                <a:solidFill>
                  <a:schemeClr val="accent3">
                    <a:lumMod val="75000"/>
                  </a:schemeClr>
                </a:solidFill>
                <a:latin typeface="Courier New" panose="02070309020205020404" pitchFamily="49" charset="0"/>
                <a:cs typeface="Courier New" panose="02070309020205020404" pitchFamily="49" charset="0"/>
              </a:rPr>
              <a:t>///   </a:t>
            </a:r>
            <a:r>
              <a:rPr lang="en-GB" sz="2000" b="1" dirty="0">
                <a:solidFill>
                  <a:schemeClr val="accent3">
                    <a:lumMod val="75000"/>
                  </a:schemeClr>
                </a:solidFill>
                <a:latin typeface="Courier New" panose="02070309020205020404" pitchFamily="49" charset="0"/>
                <a:cs typeface="Courier New" panose="02070309020205020404" pitchFamily="49" charset="0"/>
              </a:rPr>
              <a:t>&lt;- </a:t>
            </a:r>
            <a:r>
              <a:rPr lang="en-GB" sz="2000" b="1" dirty="0" err="1">
                <a:solidFill>
                  <a:schemeClr val="accent3">
                    <a:lumMod val="75000"/>
                  </a:schemeClr>
                </a:solidFill>
                <a:latin typeface="Courier New" panose="02070309020205020404" pitchFamily="49" charset="0"/>
                <a:cs typeface="Courier New" panose="02070309020205020404" pitchFamily="49" charset="0"/>
              </a:rPr>
              <a:t>corr</a:t>
            </a:r>
            <a:r>
              <a:rPr lang="en-GB" sz="2000" b="1" dirty="0">
                <a:solidFill>
                  <a:schemeClr val="accent3">
                    <a:lumMod val="75000"/>
                  </a:schemeClr>
                </a:solidFill>
                <a:latin typeface="Courier New" panose="02070309020205020404" pitchFamily="49" charset="0"/>
                <a:cs typeface="Courier New" panose="02070309020205020404" pitchFamily="49" charset="0"/>
              </a:rPr>
              <a:t>(I,D), </a:t>
            </a:r>
            <a:r>
              <a:rPr lang="en-GB" sz="2000" dirty="0">
                <a:solidFill>
                  <a:schemeClr val="accent3">
                    <a:lumMod val="75000"/>
                  </a:schemeClr>
                </a:solidFill>
                <a:latin typeface="Courier New" panose="02070309020205020404" pitchFamily="49" charset="0"/>
                <a:cs typeface="Courier New" panose="02070309020205020404" pitchFamily="49" charset="0"/>
              </a:rPr>
              <a:t>(O)</a:t>
            </a:r>
          </a:p>
          <a:p>
            <a:r>
              <a:rPr lang="en-GB" sz="2000" b="1" dirty="0" err="1">
                <a:solidFill>
                  <a:schemeClr val="accent5">
                    <a:lumMod val="50000"/>
                  </a:schemeClr>
                </a:solidFill>
                <a:latin typeface="Courier New" panose="02070309020205020404" pitchFamily="49" charset="0"/>
                <a:cs typeface="Courier New" panose="02070309020205020404" pitchFamily="49" charset="0"/>
              </a:rPr>
              <a:t>istage</a:t>
            </a:r>
            <a:r>
              <a:rPr lang="en-GB" sz="2000" b="1" dirty="0">
                <a:solidFill>
                  <a:schemeClr val="accent5">
                    <a:lumMod val="50000"/>
                  </a:schemeClr>
                </a:solidFill>
                <a:latin typeface="Courier New" panose="02070309020205020404" pitchFamily="49" charset="0"/>
                <a:cs typeface="Courier New" panose="02070309020205020404" pitchFamily="49" charset="0"/>
              </a:rPr>
              <a:t>(2) ///                           	     &lt;-</a:t>
            </a:r>
            <a:r>
              <a:rPr lang="en-GB" sz="2000" dirty="0">
                <a:solidFill>
                  <a:schemeClr val="accent5">
                    <a:lumMod val="50000"/>
                  </a:schemeClr>
                </a:solidFill>
                <a:latin typeface="Courier New" panose="02070309020205020404" pitchFamily="49" charset="0"/>
                <a:cs typeface="Courier New" panose="02070309020205020404" pitchFamily="49" charset="0"/>
              </a:rPr>
              <a:t> </a:t>
            </a:r>
            <a:r>
              <a:rPr lang="en-GB" sz="2000" b="1" dirty="0">
                <a:solidFill>
                  <a:schemeClr val="accent5">
                    <a:lumMod val="50000"/>
                  </a:schemeClr>
                </a:solidFill>
                <a:latin typeface="Courier New" panose="02070309020205020404" pitchFamily="49" charset="0"/>
                <a:cs typeface="Courier New" panose="02070309020205020404" pitchFamily="49" charset="0"/>
              </a:rPr>
              <a:t>I used by stage 2 </a:t>
            </a:r>
            <a:r>
              <a:rPr lang="en-GB" sz="2000" dirty="0">
                <a:solidFill>
                  <a:schemeClr val="accent5">
                    <a:lumMod val="50000"/>
                  </a:schemeClr>
                </a:solidFill>
                <a:latin typeface="Courier New" panose="02070309020205020404" pitchFamily="49" charset="0"/>
                <a:cs typeface="Courier New" panose="02070309020205020404" pitchFamily="49" charset="0"/>
              </a:rPr>
              <a:t>(A)</a:t>
            </a:r>
          </a:p>
          <a:p>
            <a:r>
              <a:rPr lang="en-GB" sz="2000" dirty="0">
                <a:solidFill>
                  <a:srgbClr val="0070C0"/>
                </a:solidFill>
                <a:latin typeface="Courier New" panose="02070309020205020404" pitchFamily="49" charset="0"/>
                <a:cs typeface="Courier New" panose="02070309020205020404" pitchFamily="49" charset="0"/>
              </a:rPr>
              <a:t>fu(</a:t>
            </a:r>
            <a:r>
              <a:rPr lang="en-GB" sz="2000" b="1" dirty="0">
                <a:solidFill>
                  <a:srgbClr val="0070C0"/>
                </a:solidFill>
                <a:latin typeface="Courier New" panose="02070309020205020404" pitchFamily="49" charset="0"/>
                <a:cs typeface="Courier New" panose="02070309020205020404" pitchFamily="49" charset="0"/>
              </a:rPr>
              <a:t>0.25</a:t>
            </a:r>
            <a:r>
              <a:rPr lang="en-GB" sz="2000" dirty="0">
                <a:solidFill>
                  <a:srgbClr val="0070C0"/>
                </a:solidFill>
                <a:latin typeface="Courier New" panose="02070309020205020404" pitchFamily="49" charset="0"/>
                <a:cs typeface="Courier New" panose="02070309020205020404" pitchFamily="49" charset="0"/>
              </a:rPr>
              <a:t> 0.5) </a:t>
            </a:r>
            <a:r>
              <a:rPr lang="en-GB" sz="2000" dirty="0" err="1">
                <a:solidFill>
                  <a:srgbClr val="0070C0"/>
                </a:solidFill>
                <a:latin typeface="Courier New" panose="02070309020205020404" pitchFamily="49" charset="0"/>
                <a:cs typeface="Courier New" panose="02070309020205020404" pitchFamily="49" charset="0"/>
              </a:rPr>
              <a:t>ltfu</a:t>
            </a:r>
            <a:r>
              <a:rPr lang="en-GB" sz="2000" dirty="0">
                <a:solidFill>
                  <a:srgbClr val="0070C0"/>
                </a:solidFill>
                <a:latin typeface="Courier New" panose="02070309020205020404" pitchFamily="49" charset="0"/>
                <a:cs typeface="Courier New" panose="02070309020205020404" pitchFamily="49" charset="0"/>
              </a:rPr>
              <a:t>(</a:t>
            </a:r>
            <a:r>
              <a:rPr lang="en-GB" sz="2000" b="1" dirty="0">
                <a:solidFill>
                  <a:srgbClr val="0070C0"/>
                </a:solidFill>
                <a:latin typeface="Courier New" panose="02070309020205020404" pitchFamily="49" charset="0"/>
                <a:cs typeface="Courier New" panose="02070309020205020404" pitchFamily="49" charset="0"/>
              </a:rPr>
              <a:t>0.10</a:t>
            </a:r>
            <a:r>
              <a:rPr lang="en-GB" sz="2000" dirty="0">
                <a:solidFill>
                  <a:srgbClr val="0070C0"/>
                </a:solidFill>
                <a:latin typeface="Courier New" panose="02070309020205020404" pitchFamily="49" charset="0"/>
                <a:cs typeface="Courier New" panose="02070309020205020404" pitchFamily="49" charset="0"/>
              </a:rPr>
              <a:t> 0.125) ///              </a:t>
            </a:r>
            <a:r>
              <a:rPr lang="en-GB" sz="2000" b="1" dirty="0">
                <a:solidFill>
                  <a:srgbClr val="0070C0"/>
                </a:solidFill>
                <a:latin typeface="Courier New" panose="02070309020205020404" pitchFamily="49" charset="0"/>
                <a:cs typeface="Courier New" panose="02070309020205020404" pitchFamily="49" charset="0"/>
              </a:rPr>
              <a:t>&lt;- shorter FU period </a:t>
            </a:r>
            <a:r>
              <a:rPr lang="en-GB" sz="2000" dirty="0">
                <a:solidFill>
                  <a:srgbClr val="0070C0"/>
                </a:solidFill>
                <a:latin typeface="Courier New" panose="02070309020205020404" pitchFamily="49" charset="0"/>
                <a:cs typeface="Courier New" panose="02070309020205020404" pitchFamily="49" charset="0"/>
              </a:rPr>
              <a:t>(T)</a:t>
            </a:r>
          </a:p>
          <a:p>
            <a:r>
              <a:rPr lang="en-GB" sz="2000" dirty="0">
                <a:latin typeface="Courier New" panose="02070309020205020404" pitchFamily="49" charset="0"/>
                <a:cs typeface="Courier New" panose="02070309020205020404" pitchFamily="49" charset="0"/>
              </a:rPr>
              <a:t>alpha(0.35 0.1 0.0082) power(0.95 0.93 0.90) </a:t>
            </a:r>
            <a:r>
              <a:rPr lang="en-GB" sz="2000" dirty="0" err="1">
                <a:latin typeface="Courier New" panose="02070309020205020404" pitchFamily="49" charset="0"/>
                <a:cs typeface="Courier New" panose="02070309020205020404" pitchFamily="49" charset="0"/>
              </a:rPr>
              <a:t>accrate</a:t>
            </a:r>
            <a:r>
              <a:rPr lang="en-GB" sz="2000" dirty="0">
                <a:latin typeface="Courier New" panose="02070309020205020404" pitchFamily="49" charset="0"/>
                <a:cs typeface="Courier New" panose="02070309020205020404" pitchFamily="49" charset="0"/>
              </a:rPr>
              <a:t>(240 240 240) seed(6192025) ess </a:t>
            </a:r>
          </a:p>
        </p:txBody>
      </p:sp>
      <p:graphicFrame>
        <p:nvGraphicFramePr>
          <p:cNvPr id="3" name="Table 2">
            <a:extLst>
              <a:ext uri="{FF2B5EF4-FFF2-40B4-BE49-F238E27FC236}">
                <a16:creationId xmlns:a16="http://schemas.microsoft.com/office/drawing/2014/main" id="{33E13DD3-AEF6-E882-ABBA-0117AF8F50D8}"/>
              </a:ext>
            </a:extLst>
          </p:cNvPr>
          <p:cNvGraphicFramePr>
            <a:graphicFrameLocks noGrp="1"/>
          </p:cNvGraphicFramePr>
          <p:nvPr>
            <p:extLst>
              <p:ext uri="{D42A27DB-BD31-4B8C-83A1-F6EECF244321}">
                <p14:modId xmlns:p14="http://schemas.microsoft.com/office/powerpoint/2010/main" val="2387335973"/>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I-outcome</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Selection</a:t>
                      </a:r>
                      <a:endParaRPr lang="en-GB" dirty="0"/>
                    </a:p>
                  </a:txBody>
                  <a:tcPr>
                    <a:solidFill>
                      <a:srgbClr val="009EC0"/>
                    </a:solidFill>
                  </a:tcPr>
                </a:tc>
                <a:tc>
                  <a:txBody>
                    <a:bodyPr/>
                    <a:lstStyle/>
                    <a:p>
                      <a:pPr marL="285750" indent="-285750">
                        <a:buFont typeface="Arial" panose="020B0604020202020204" pitchFamily="34" charset="0"/>
                        <a:buChar char="•"/>
                      </a:pPr>
                      <a:r>
                        <a:rPr lang="en-US"/>
                        <a:t>Seamless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Efficacy stop</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8" name="TextBox 7">
            <a:extLst>
              <a:ext uri="{FF2B5EF4-FFF2-40B4-BE49-F238E27FC236}">
                <a16:creationId xmlns:a16="http://schemas.microsoft.com/office/drawing/2014/main" id="{53DC9C31-28EA-A896-78AC-F448731A52DE}"/>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14/28</a:t>
            </a:r>
            <a:endParaRPr lang="en-GB" sz="1600" dirty="0">
              <a:solidFill>
                <a:schemeClr val="accent2">
                  <a:lumMod val="50000"/>
                </a:schemeClr>
              </a:solidFill>
            </a:endParaRPr>
          </a:p>
        </p:txBody>
      </p:sp>
    </p:spTree>
    <p:extLst>
      <p:ext uri="{BB962C8B-B14F-4D97-AF65-F5344CB8AC3E}">
        <p14:creationId xmlns:p14="http://schemas.microsoft.com/office/powerpoint/2010/main" val="176428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500"/>
                                        <p:tgtEl>
                                          <p:spTgt spid="6">
                                            <p:txEl>
                                              <p:pRg st="6" end="6"/>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F4C22-0B4A-8E09-4E83-90521770E9F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E61E8C7-1E07-51B4-3D91-08BD450457EA}"/>
              </a:ext>
            </a:extLst>
          </p:cNvPr>
          <p:cNvSpPr>
            <a:spLocks noGrp="1"/>
          </p:cNvSpPr>
          <p:nvPr>
            <p:ph type="body" sz="quarter" idx="10"/>
          </p:nvPr>
        </p:nvSpPr>
        <p:spPr>
          <a:xfrm>
            <a:off x="113647" y="-52039"/>
            <a:ext cx="7308883" cy="614364"/>
          </a:xfrm>
        </p:spPr>
        <p:txBody>
          <a:bodyPr>
            <a:normAutofit/>
          </a:bodyPr>
          <a:lstStyle/>
          <a:p>
            <a:r>
              <a:rPr lang="en-US" dirty="0"/>
              <a:t>MAMS Trial Design: Extensions </a:t>
            </a:r>
            <a:endParaRPr lang="en-GB" dirty="0"/>
          </a:p>
        </p:txBody>
      </p:sp>
      <p:sp>
        <p:nvSpPr>
          <p:cNvPr id="5" name="Title 1">
            <a:extLst>
              <a:ext uri="{FF2B5EF4-FFF2-40B4-BE49-F238E27FC236}">
                <a16:creationId xmlns:a16="http://schemas.microsoft.com/office/drawing/2014/main" id="{8030D7FF-658F-E91C-BFB0-C90DB28D9C03}"/>
              </a:ext>
            </a:extLst>
          </p:cNvPr>
          <p:cNvSpPr txBox="1">
            <a:spLocks/>
          </p:cNvSpPr>
          <p:nvPr/>
        </p:nvSpPr>
        <p:spPr>
          <a:xfrm>
            <a:off x="431800" y="964338"/>
            <a:ext cx="11328400" cy="72389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buFont typeface="Wingdings" panose="05000000000000000000" pitchFamily="2" charset="2"/>
              <a:buChar char="Ø"/>
              <a:tabLst>
                <a:tab pos="354013" algn="l"/>
              </a:tabLst>
            </a:pPr>
            <a:r>
              <a:rPr lang="en-GB" sz="2800" b="0" dirty="0">
                <a:solidFill>
                  <a:srgbClr val="002060"/>
                </a:solidFill>
              </a:rPr>
              <a:t>MAMS with change of outcome</a:t>
            </a:r>
          </a:p>
        </p:txBody>
      </p:sp>
      <p:sp>
        <p:nvSpPr>
          <p:cNvPr id="3" name="TextBox 2">
            <a:extLst>
              <a:ext uri="{FF2B5EF4-FFF2-40B4-BE49-F238E27FC236}">
                <a16:creationId xmlns:a16="http://schemas.microsoft.com/office/drawing/2014/main" id="{7B1A0659-45F6-9C21-6C91-AD68C2A0B48C}"/>
              </a:ext>
            </a:extLst>
          </p:cNvPr>
          <p:cNvSpPr txBox="1"/>
          <p:nvPr/>
        </p:nvSpPr>
        <p:spPr>
          <a:xfrm>
            <a:off x="945664" y="1557121"/>
            <a:ext cx="10191180" cy="1762662"/>
          </a:xfrm>
          <a:prstGeom prst="rect">
            <a:avLst/>
          </a:prstGeom>
          <a:noFill/>
        </p:spPr>
        <p:txBody>
          <a:bodyPr wrap="square" rtlCol="0">
            <a:spAutoFit/>
          </a:bodyPr>
          <a:lstStyle/>
          <a:p>
            <a:pPr>
              <a:lnSpc>
                <a:spcPct val="150000"/>
              </a:lnSpc>
            </a:pPr>
            <a:r>
              <a:rPr lang="en-US" b="1" dirty="0"/>
              <a:t>Example 2. The 5-arm 3-stage IBS study (continue)</a:t>
            </a:r>
          </a:p>
          <a:p>
            <a:pPr marL="285750" indent="-285750">
              <a:lnSpc>
                <a:spcPts val="2500"/>
              </a:lnSpc>
              <a:buFontTx/>
              <a:buChar char="-"/>
            </a:pPr>
            <a:r>
              <a:rPr lang="en-US" dirty="0"/>
              <a:t>Intermediate outcome (continuous):  </a:t>
            </a:r>
            <a:r>
              <a:rPr lang="en-GB" dirty="0"/>
              <a:t>IBS Score at </a:t>
            </a:r>
            <a:r>
              <a:rPr lang="en-GB" b="1" dirty="0"/>
              <a:t>3 </a:t>
            </a:r>
            <a:r>
              <a:rPr lang="en-GB" dirty="0"/>
              <a:t>months</a:t>
            </a:r>
          </a:p>
          <a:p>
            <a:pPr marL="285750" indent="-285750">
              <a:lnSpc>
                <a:spcPts val="2500"/>
              </a:lnSpc>
              <a:buFontTx/>
              <a:buChar char="-"/>
            </a:pPr>
            <a:r>
              <a:rPr lang="en-GB" dirty="0"/>
              <a:t>I-outcome used </a:t>
            </a:r>
            <a:r>
              <a:rPr lang="en-GB" u="sng" dirty="0"/>
              <a:t>at </a:t>
            </a:r>
            <a:r>
              <a:rPr lang="en-GB" i="1" u="sng" dirty="0">
                <a:highlight>
                  <a:srgbClr val="FFFF00"/>
                </a:highlight>
              </a:rPr>
              <a:t>Stage 1 </a:t>
            </a:r>
            <a:r>
              <a:rPr lang="en-GB" dirty="0"/>
              <a:t>OR </a:t>
            </a:r>
            <a:r>
              <a:rPr lang="en-GB" i="1" u="sng" dirty="0">
                <a:highlight>
                  <a:srgbClr val="00FFFF"/>
                </a:highlight>
              </a:rPr>
              <a:t>Stage1&amp;2 </a:t>
            </a:r>
            <a:r>
              <a:rPr lang="en-GB" dirty="0"/>
              <a:t>.</a:t>
            </a:r>
          </a:p>
          <a:p>
            <a:pPr marL="285750" indent="-285750">
              <a:lnSpc>
                <a:spcPts val="2500"/>
              </a:lnSpc>
              <a:buFontTx/>
              <a:buChar char="-"/>
            </a:pPr>
            <a:r>
              <a:rPr lang="en-GB" dirty="0"/>
              <a:t>Target effect size (SD):  </a:t>
            </a:r>
            <a:r>
              <a:rPr lang="en-GB" b="1" dirty="0"/>
              <a:t>-30 (80) on </a:t>
            </a:r>
            <a:r>
              <a:rPr lang="en-GB" b="1" dirty="0">
                <a:latin typeface="Castellar" panose="020A0402060406010301" pitchFamily="18" charset="0"/>
              </a:rPr>
              <a:t>I </a:t>
            </a:r>
            <a:r>
              <a:rPr lang="en-GB" dirty="0"/>
              <a:t>;   -35 (100) on D</a:t>
            </a:r>
          </a:p>
          <a:p>
            <a:pPr marL="285750" indent="-285750">
              <a:lnSpc>
                <a:spcPts val="2500"/>
              </a:lnSpc>
              <a:buFontTx/>
              <a:buChar char="-"/>
            </a:pPr>
            <a:r>
              <a:rPr lang="en-GB" dirty="0"/>
              <a:t>Correlation between I and D: 0.7</a:t>
            </a:r>
          </a:p>
        </p:txBody>
      </p:sp>
      <p:graphicFrame>
        <p:nvGraphicFramePr>
          <p:cNvPr id="8" name="Table 7">
            <a:extLst>
              <a:ext uri="{FF2B5EF4-FFF2-40B4-BE49-F238E27FC236}">
                <a16:creationId xmlns:a16="http://schemas.microsoft.com/office/drawing/2014/main" id="{A532DB51-4D59-CC79-CB09-B07C41220D0C}"/>
              </a:ext>
            </a:extLst>
          </p:cNvPr>
          <p:cNvGraphicFramePr>
            <a:graphicFrameLocks noGrp="1"/>
          </p:cNvGraphicFramePr>
          <p:nvPr>
            <p:extLst>
              <p:ext uri="{D42A27DB-BD31-4B8C-83A1-F6EECF244321}">
                <p14:modId xmlns:p14="http://schemas.microsoft.com/office/powerpoint/2010/main" val="1809647593"/>
              </p:ext>
            </p:extLst>
          </p:nvPr>
        </p:nvGraphicFramePr>
        <p:xfrm>
          <a:off x="1770662" y="3319783"/>
          <a:ext cx="9475674" cy="2737151"/>
        </p:xfrm>
        <a:graphic>
          <a:graphicData uri="http://schemas.openxmlformats.org/drawingml/2006/table">
            <a:tbl>
              <a:tblPr firstRow="1" bandRow="1">
                <a:tableStyleId>{17292A2E-F333-43FB-9621-5CBBE7FDCDCB}</a:tableStyleId>
              </a:tblPr>
              <a:tblGrid>
                <a:gridCol w="1004588">
                  <a:extLst>
                    <a:ext uri="{9D8B030D-6E8A-4147-A177-3AD203B41FA5}">
                      <a16:colId xmlns:a16="http://schemas.microsoft.com/office/drawing/2014/main" val="20001"/>
                    </a:ext>
                  </a:extLst>
                </a:gridCol>
                <a:gridCol w="1189622">
                  <a:extLst>
                    <a:ext uri="{9D8B030D-6E8A-4147-A177-3AD203B41FA5}">
                      <a16:colId xmlns:a16="http://schemas.microsoft.com/office/drawing/2014/main" val="20003"/>
                    </a:ext>
                  </a:extLst>
                </a:gridCol>
                <a:gridCol w="903498">
                  <a:extLst>
                    <a:ext uri="{9D8B030D-6E8A-4147-A177-3AD203B41FA5}">
                      <a16:colId xmlns:a16="http://schemas.microsoft.com/office/drawing/2014/main" val="20004"/>
                    </a:ext>
                  </a:extLst>
                </a:gridCol>
                <a:gridCol w="483941">
                  <a:extLst>
                    <a:ext uri="{9D8B030D-6E8A-4147-A177-3AD203B41FA5}">
                      <a16:colId xmlns:a16="http://schemas.microsoft.com/office/drawing/2014/main" val="20005"/>
                    </a:ext>
                  </a:extLst>
                </a:gridCol>
                <a:gridCol w="856619">
                  <a:extLst>
                    <a:ext uri="{9D8B030D-6E8A-4147-A177-3AD203B41FA5}">
                      <a16:colId xmlns:a16="http://schemas.microsoft.com/office/drawing/2014/main" val="735609477"/>
                    </a:ext>
                  </a:extLst>
                </a:gridCol>
                <a:gridCol w="927122">
                  <a:extLst>
                    <a:ext uri="{9D8B030D-6E8A-4147-A177-3AD203B41FA5}">
                      <a16:colId xmlns:a16="http://schemas.microsoft.com/office/drawing/2014/main" val="2542052361"/>
                    </a:ext>
                  </a:extLst>
                </a:gridCol>
                <a:gridCol w="1095972">
                  <a:extLst>
                    <a:ext uri="{9D8B030D-6E8A-4147-A177-3AD203B41FA5}">
                      <a16:colId xmlns:a16="http://schemas.microsoft.com/office/drawing/2014/main" val="2174322496"/>
                    </a:ext>
                  </a:extLst>
                </a:gridCol>
                <a:gridCol w="777051">
                  <a:extLst>
                    <a:ext uri="{9D8B030D-6E8A-4147-A177-3AD203B41FA5}">
                      <a16:colId xmlns:a16="http://schemas.microsoft.com/office/drawing/2014/main" val="1633638134"/>
                    </a:ext>
                  </a:extLst>
                </a:gridCol>
                <a:gridCol w="947868">
                  <a:extLst>
                    <a:ext uri="{9D8B030D-6E8A-4147-A177-3AD203B41FA5}">
                      <a16:colId xmlns:a16="http://schemas.microsoft.com/office/drawing/2014/main" val="3513780411"/>
                    </a:ext>
                  </a:extLst>
                </a:gridCol>
                <a:gridCol w="1289393">
                  <a:extLst>
                    <a:ext uri="{9D8B030D-6E8A-4147-A177-3AD203B41FA5}">
                      <a16:colId xmlns:a16="http://schemas.microsoft.com/office/drawing/2014/main" val="3524469187"/>
                    </a:ext>
                  </a:extLst>
                </a:gridCol>
              </a:tblGrid>
              <a:tr h="720291">
                <a:tc rowSpan="2">
                  <a:txBody>
                    <a:bodyPr/>
                    <a:lstStyle/>
                    <a:p>
                      <a:pPr algn="ctr"/>
                      <a:r>
                        <a:rPr lang="en-GB" sz="1800" dirty="0">
                          <a:solidFill>
                            <a:schemeClr val="tx1"/>
                          </a:solidFill>
                          <a:latin typeface="Calibri" panose="020F0502020204030204" pitchFamily="34" charset="0"/>
                        </a:rPr>
                        <a:t>Stage</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r>
                        <a:rPr lang="en-GB" sz="1800" dirty="0">
                          <a:solidFill>
                            <a:schemeClr val="tx1"/>
                          </a:solidFill>
                          <a:latin typeface="Calibri" panose="020F0502020204030204" pitchFamily="34" charset="0"/>
                        </a:rPr>
                        <a:t>Sig. level</a:t>
                      </a:r>
                    </a:p>
                    <a:p>
                      <a:pPr algn="ctr"/>
                      <a:r>
                        <a:rPr lang="en-GB" sz="1800" dirty="0">
                          <a:solidFill>
                            <a:schemeClr val="tx1"/>
                          </a:solidFill>
                          <a:latin typeface="Calibri" panose="020F0502020204030204" pitchFamily="34" charset="0"/>
                        </a:rPr>
                        <a:t>(One-sided)</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algn="ctr"/>
                      <a:r>
                        <a:rPr lang="en-GB" sz="1800" dirty="0">
                          <a:solidFill>
                            <a:schemeClr val="tx1"/>
                          </a:solidFill>
                          <a:latin typeface="Calibri" panose="020F0502020204030204" pitchFamily="34" charset="0"/>
                        </a:rPr>
                        <a:t>Design </a:t>
                      </a:r>
                    </a:p>
                    <a:p>
                      <a:pPr algn="ctr"/>
                      <a:r>
                        <a:rPr lang="en-GB" sz="1800" dirty="0">
                          <a:solidFill>
                            <a:schemeClr val="tx1"/>
                          </a:solidFill>
                          <a:latin typeface="Calibri" panose="020F0502020204030204" pitchFamily="34" charset="0"/>
                        </a:rPr>
                        <a:t>power</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r>
                        <a:rPr lang="en-US" sz="1800" b="1" dirty="0">
                          <a:solidFill>
                            <a:schemeClr val="tx1"/>
                          </a:solidFill>
                          <a:latin typeface="Calibri" panose="020F0502020204030204" pitchFamily="34" charset="0"/>
                        </a:rPr>
                        <a:t>Outcome </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GB"/>
                    </a:p>
                  </a:txBody>
                  <a:tcPr/>
                </a:tc>
                <a:tc gridSpan="2">
                  <a:txBody>
                    <a:bodyPr/>
                    <a:lstStyle/>
                    <a:p>
                      <a:pPr algn="ctr"/>
                      <a:r>
                        <a:rPr lang="en-GB" sz="1800" dirty="0">
                          <a:solidFill>
                            <a:schemeClr val="tx1"/>
                          </a:solidFill>
                          <a:latin typeface="Calibri" panose="020F0502020204030204" pitchFamily="34" charset="0"/>
                        </a:rPr>
                        <a:t>Overall </a:t>
                      </a:r>
                    </a:p>
                    <a:p>
                      <a:pPr algn="ctr"/>
                      <a:r>
                        <a:rPr lang="en-GB" sz="1800" b="1" dirty="0">
                          <a:solidFill>
                            <a:schemeClr val="tx1"/>
                          </a:solidFill>
                          <a:latin typeface="Calibri" panose="020F0502020204030204" pitchFamily="34" charset="0"/>
                        </a:rPr>
                        <a:t>Sample size</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GB"/>
                    </a:p>
                  </a:txBody>
                  <a:tcPr/>
                </a:tc>
                <a:tc gridSpan="2">
                  <a:txBody>
                    <a:bodyPr/>
                    <a:lstStyle/>
                    <a:p>
                      <a:pPr algn="ctr"/>
                      <a:r>
                        <a:rPr lang="en-GB" sz="1800" b="1" dirty="0">
                          <a:solidFill>
                            <a:schemeClr val="tx1"/>
                          </a:solidFill>
                          <a:latin typeface="Calibri" panose="020F0502020204030204" pitchFamily="34" charset="0"/>
                        </a:rPr>
                        <a:t>Timeline</a:t>
                      </a:r>
                    </a:p>
                    <a:p>
                      <a:pPr algn="ctr"/>
                      <a:r>
                        <a:rPr lang="en-GB" sz="1800" b="1" dirty="0">
                          <a:solidFill>
                            <a:schemeClr val="tx1"/>
                          </a:solidFill>
                          <a:latin typeface="Calibri" panose="020F0502020204030204" pitchFamily="34" charset="0"/>
                        </a:rPr>
                        <a:t>(years)</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GB"/>
                    </a:p>
                  </a:txBody>
                  <a:tcPr/>
                </a:tc>
                <a:tc rowSpan="2">
                  <a:txBody>
                    <a:bodyPr/>
                    <a:lstStyle/>
                    <a:p>
                      <a:pPr algn="ctr"/>
                      <a:r>
                        <a:rPr lang="en-US" sz="1800" b="1">
                          <a:solidFill>
                            <a:schemeClr val="tx1"/>
                          </a:solidFill>
                          <a:latin typeface="Calibri" panose="020F0502020204030204" pitchFamily="34" charset="0"/>
                        </a:rPr>
                        <a:t>Timeline without </a:t>
                      </a:r>
                      <a:r>
                        <a:rPr lang="en-US" sz="1800" b="1">
                          <a:solidFill>
                            <a:schemeClr val="tx1"/>
                          </a:solidFill>
                          <a:latin typeface="Courier New" panose="02070309020205020404" pitchFamily="49" charset="0"/>
                          <a:cs typeface="Courier New" panose="02070309020205020404" pitchFamily="49" charset="0"/>
                        </a:rPr>
                        <a:t>I</a:t>
                      </a:r>
                      <a:endParaRPr lang="en-GB" sz="1800" b="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497096">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US" sz="1800" b="1" i="0" dirty="0">
                          <a:solidFill>
                            <a:schemeClr val="tx1"/>
                          </a:solidFill>
                          <a:highlight>
                            <a:srgbClr val="FFFF00"/>
                          </a:highlight>
                          <a:latin typeface="Calibri" panose="020F0502020204030204" pitchFamily="34" charset="0"/>
                        </a:rPr>
                        <a:t>S1</a:t>
                      </a:r>
                      <a:endParaRPr lang="en-GB" i="0" dirty="0">
                        <a:highlight>
                          <a:srgbClr val="FFFF00"/>
                        </a:highlight>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i="0" dirty="0">
                          <a:solidFill>
                            <a:schemeClr val="tx1"/>
                          </a:solidFill>
                          <a:highlight>
                            <a:srgbClr val="00FFFF"/>
                          </a:highlight>
                          <a:latin typeface="Calibri" panose="020F0502020204030204" pitchFamily="34" charset="0"/>
                        </a:rPr>
                        <a:t>S1&amp;2</a:t>
                      </a:r>
                      <a:endParaRPr lang="en-GB" i="0" dirty="0">
                        <a:highlight>
                          <a:srgbClr val="00FFFF"/>
                        </a:highlight>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chemeClr val="tx1"/>
                          </a:solidFill>
                          <a:latin typeface="Calibri" panose="020F0502020204030204" pitchFamily="34" charset="0"/>
                        </a:rPr>
                        <a:t>S1</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chemeClr val="tx1"/>
                          </a:solidFill>
                          <a:latin typeface="Calibri" panose="020F0502020204030204" pitchFamily="34" charset="0"/>
                        </a:rPr>
                        <a:t>S1&amp;2</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chemeClr val="tx1"/>
                          </a:solidFill>
                          <a:latin typeface="Calibri" panose="020F0502020204030204" pitchFamily="34" charset="0"/>
                        </a:rPr>
                        <a:t>S1</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chemeClr val="tx1"/>
                          </a:solidFill>
                          <a:latin typeface="Calibri" panose="020F0502020204030204" pitchFamily="34" charset="0"/>
                        </a:rPr>
                        <a:t>S1&amp;2</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9001161"/>
                  </a:ext>
                </a:extLst>
              </a:tr>
              <a:tr h="348450">
                <a:tc>
                  <a:txBody>
                    <a:bodyPr/>
                    <a:lstStyle/>
                    <a:p>
                      <a:pPr algn="ctr"/>
                      <a:r>
                        <a:rPr lang="en-GB" sz="1800" dirty="0">
                          <a:latin typeface="Calibri" panose="020F0502020204030204" pitchFamily="34" charset="0"/>
                        </a:rPr>
                        <a:t>1</a:t>
                      </a: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0.35</a:t>
                      </a:r>
                      <a:endParaRPr lang="en-GB" sz="1800" dirty="0">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GB" sz="1800" dirty="0">
                          <a:latin typeface="Calibri" panose="020F0502020204030204" pitchFamily="34" charset="0"/>
                        </a:rPr>
                        <a:t>0.95</a:t>
                      </a: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I</a:t>
                      </a:r>
                      <a:endParaRPr lang="en-GB" sz="1800" b="0" i="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I</a:t>
                      </a:r>
                      <a:endParaRPr lang="en-GB" sz="1800" b="0" i="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solidFill>
                            <a:schemeClr val="tx1"/>
                          </a:solidFill>
                          <a:latin typeface="Calibri" panose="020F0502020204030204" pitchFamily="34" charset="0"/>
                        </a:rPr>
                        <a:t>354</a:t>
                      </a:r>
                      <a:endParaRPr lang="en-GB" sz="1800" dirty="0">
                        <a:solidFill>
                          <a:schemeClr val="tx1"/>
                        </a:solidFill>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solidFill>
                            <a:schemeClr val="tx1"/>
                          </a:solidFill>
                          <a:latin typeface="Calibri" panose="020F0502020204030204" pitchFamily="34" charset="0"/>
                        </a:rPr>
                        <a:t>354</a:t>
                      </a:r>
                      <a:endParaRPr lang="en-GB" sz="1800" dirty="0">
                        <a:solidFill>
                          <a:schemeClr val="tx1"/>
                        </a:solidFill>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solidFill>
                            <a:schemeClr val="accent3">
                              <a:lumMod val="50000"/>
                            </a:schemeClr>
                          </a:solidFill>
                          <a:latin typeface="Calibri" panose="020F0502020204030204" pitchFamily="34" charset="0"/>
                        </a:rPr>
                        <a:t>1.475</a:t>
                      </a:r>
                      <a:endParaRPr lang="en-GB" sz="1800" dirty="0">
                        <a:solidFill>
                          <a:schemeClr val="accent3">
                            <a:lumMod val="50000"/>
                          </a:schemeClr>
                        </a:solidFill>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solidFill>
                            <a:schemeClr val="accent3">
                              <a:lumMod val="50000"/>
                            </a:schemeClr>
                          </a:solidFill>
                          <a:latin typeface="Calibri" panose="020F0502020204030204" pitchFamily="34" charset="0"/>
                        </a:rPr>
                        <a:t>1.475</a:t>
                      </a:r>
                      <a:endParaRPr lang="en-GB" sz="1800" dirty="0">
                        <a:solidFill>
                          <a:schemeClr val="accent3">
                            <a:lumMod val="50000"/>
                          </a:schemeClr>
                        </a:solidFill>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1.938</a:t>
                      </a:r>
                      <a:endParaRPr lang="en-GB" sz="1800" dirty="0">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48450">
                <a:tc>
                  <a:txBody>
                    <a:bodyPr/>
                    <a:lstStyle/>
                    <a:p>
                      <a:pPr algn="ctr"/>
                      <a:r>
                        <a:rPr lang="en-GB" sz="1800" dirty="0">
                          <a:latin typeface="Calibri" panose="020F0502020204030204" pitchFamily="34" charset="0"/>
                        </a:rPr>
                        <a:t>2</a:t>
                      </a:r>
                    </a:p>
                  </a:txBody>
                  <a:tcPr marL="91454" marR="91454" marT="45716" marB="45716" anchor="ctr"/>
                </a:tc>
                <a:tc>
                  <a:txBody>
                    <a:bodyPr/>
                    <a:lstStyle/>
                    <a:p>
                      <a:pPr algn="ctr"/>
                      <a:r>
                        <a:rPr lang="en-GB" sz="1800" dirty="0">
                          <a:latin typeface="Calibri" panose="020F0502020204030204" pitchFamily="34" charset="0"/>
                        </a:rPr>
                        <a:t>0.10</a:t>
                      </a:r>
                    </a:p>
                  </a:txBody>
                  <a:tcPr marL="91454" marR="91454" marT="45716" marB="45716" anchor="ctr"/>
                </a:tc>
                <a:tc>
                  <a:txBody>
                    <a:bodyPr/>
                    <a:lstStyle/>
                    <a:p>
                      <a:pPr algn="ctr"/>
                      <a:r>
                        <a:rPr lang="en-GB" sz="1800" dirty="0">
                          <a:latin typeface="Calibri" panose="020F0502020204030204" pitchFamily="34" charset="0"/>
                        </a:rPr>
                        <a:t>0.93</a:t>
                      </a:r>
                    </a:p>
                  </a:txBody>
                  <a:tcPr marL="91454" marR="91454" marT="45716" marB="45716" anchor="ct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endParaRPr lang="en-GB" sz="1800" b="0" i="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I</a:t>
                      </a:r>
                      <a:endParaRPr lang="en-GB" sz="1800" b="0" i="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tc>
                <a:tc>
                  <a:txBody>
                    <a:bodyPr/>
                    <a:lstStyle/>
                    <a:p>
                      <a:pPr algn="ctr"/>
                      <a:r>
                        <a:rPr lang="en-GB" sz="1800" dirty="0">
                          <a:solidFill>
                            <a:schemeClr val="tx1"/>
                          </a:solidFill>
                          <a:latin typeface="Calibri" panose="020F0502020204030204" pitchFamily="34" charset="0"/>
                        </a:rPr>
                        <a:t>762</a:t>
                      </a:r>
                    </a:p>
                  </a:txBody>
                  <a:tcPr marL="91454" marR="91454" marT="45716" marB="45716" anchor="ctr"/>
                </a:tc>
                <a:tc>
                  <a:txBody>
                    <a:bodyPr/>
                    <a:lstStyle/>
                    <a:p>
                      <a:pPr algn="ctr"/>
                      <a:r>
                        <a:rPr lang="en-US" sz="1800" dirty="0">
                          <a:solidFill>
                            <a:schemeClr val="tx1"/>
                          </a:solidFill>
                          <a:latin typeface="Calibri" panose="020F0502020204030204" pitchFamily="34" charset="0"/>
                        </a:rPr>
                        <a:t>605</a:t>
                      </a:r>
                      <a:endParaRPr lang="en-GB" sz="1800" dirty="0">
                        <a:solidFill>
                          <a:schemeClr val="tx1"/>
                        </a:solidFill>
                        <a:latin typeface="Calibri" panose="020F0502020204030204" pitchFamily="34" charset="0"/>
                      </a:endParaRPr>
                    </a:p>
                  </a:txBody>
                  <a:tcPr marL="91454" marR="91454" marT="45716" marB="45716" anchor="ctr"/>
                </a:tc>
                <a:tc>
                  <a:txBody>
                    <a:bodyPr/>
                    <a:lstStyle/>
                    <a:p>
                      <a:pPr algn="ctr"/>
                      <a:r>
                        <a:rPr lang="en-US" sz="1800" dirty="0">
                          <a:latin typeface="Calibri" panose="020F0502020204030204" pitchFamily="34" charset="0"/>
                        </a:rPr>
                        <a:t>3.175</a:t>
                      </a:r>
                      <a:endParaRPr lang="en-GB" sz="1800" dirty="0">
                        <a:latin typeface="Calibri" panose="020F0502020204030204" pitchFamily="34" charset="0"/>
                      </a:endParaRPr>
                    </a:p>
                  </a:txBody>
                  <a:tcPr marL="91454" marR="91454" marT="45716" marB="45716" anchor="ctr"/>
                </a:tc>
                <a:tc>
                  <a:txBody>
                    <a:bodyPr/>
                    <a:lstStyle/>
                    <a:p>
                      <a:pPr algn="ctr"/>
                      <a:r>
                        <a:rPr lang="en-US" sz="1800" dirty="0">
                          <a:solidFill>
                            <a:schemeClr val="accent3">
                              <a:lumMod val="50000"/>
                            </a:schemeClr>
                          </a:solidFill>
                          <a:latin typeface="Calibri" panose="020F0502020204030204" pitchFamily="34" charset="0"/>
                        </a:rPr>
                        <a:t>2.513</a:t>
                      </a:r>
                      <a:endParaRPr lang="en-GB" sz="1800" dirty="0">
                        <a:solidFill>
                          <a:schemeClr val="accent3">
                            <a:lumMod val="50000"/>
                          </a:schemeClr>
                        </a:solidFill>
                        <a:latin typeface="Calibri" panose="020F0502020204030204" pitchFamily="34" charset="0"/>
                      </a:endParaRPr>
                    </a:p>
                  </a:txBody>
                  <a:tcPr marL="91454" marR="91454" marT="45716" marB="45716" anchor="ctr"/>
                </a:tc>
                <a:tc>
                  <a:txBody>
                    <a:bodyPr/>
                    <a:lstStyle/>
                    <a:p>
                      <a:pPr algn="ctr"/>
                      <a:r>
                        <a:rPr lang="en-US" sz="1800" dirty="0">
                          <a:latin typeface="Calibri" panose="020F0502020204030204" pitchFamily="34" charset="0"/>
                        </a:rPr>
                        <a:t>3.175</a:t>
                      </a:r>
                      <a:endParaRPr lang="en-GB" sz="1800" dirty="0">
                        <a:latin typeface="Calibri" panose="020F0502020204030204" pitchFamily="34" charset="0"/>
                      </a:endParaRPr>
                    </a:p>
                  </a:txBody>
                  <a:tcPr marL="91454" marR="91454" marT="45716" marB="45716" anchor="ctr"/>
                </a:tc>
                <a:extLst>
                  <a:ext uri="{0D108BD9-81ED-4DB2-BD59-A6C34878D82A}">
                    <a16:rowId xmlns:a16="http://schemas.microsoft.com/office/drawing/2014/main" val="4059727477"/>
                  </a:ext>
                </a:extLst>
              </a:tr>
              <a:tr h="422508">
                <a:tc>
                  <a:txBody>
                    <a:bodyPr/>
                    <a:lstStyle/>
                    <a:p>
                      <a:pPr algn="ctr"/>
                      <a:r>
                        <a:rPr lang="en-GB" sz="1800" dirty="0">
                          <a:latin typeface="Calibri" panose="020F0502020204030204" pitchFamily="34" charset="0"/>
                        </a:rPr>
                        <a:t>3</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0.0082</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0.90</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endParaRPr lang="en-GB" sz="1800" b="0" i="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endParaRPr lang="en-GB" sz="1800" b="0" i="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1</a:t>
                      </a:r>
                      <a:r>
                        <a:rPr lang="en-GB" sz="1800" dirty="0">
                          <a:solidFill>
                            <a:schemeClr val="tx1"/>
                          </a:solidFill>
                          <a:latin typeface="Calibri" panose="020F0502020204030204" pitchFamily="34" charset="0"/>
                        </a:rPr>
                        <a:t>139</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1139</a:t>
                      </a:r>
                      <a:endParaRPr lang="en-GB" sz="1800" dirty="0">
                        <a:solidFill>
                          <a:schemeClr val="tx1"/>
                        </a:solidFill>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5.237</a:t>
                      </a:r>
                      <a:endParaRPr lang="en-GB" sz="1800" dirty="0">
                        <a:solidFill>
                          <a:schemeClr val="tx1"/>
                        </a:solidFill>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5.238</a:t>
                      </a:r>
                      <a:endParaRPr lang="en-GB" sz="1800" dirty="0">
                        <a:solidFill>
                          <a:schemeClr val="tx1"/>
                        </a:solidFill>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5.237</a:t>
                      </a:r>
                      <a:endParaRPr lang="en-GB" sz="1800" dirty="0">
                        <a:solidFill>
                          <a:schemeClr val="tx1"/>
                        </a:solidFill>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6438">
                <a:tc>
                  <a:txBody>
                    <a:bodyPr/>
                    <a:lstStyle/>
                    <a:p>
                      <a:pPr algn="ctr"/>
                      <a:r>
                        <a:rPr lang="en-GB" sz="1800" dirty="0">
                          <a:latin typeface="Calibri" panose="020F0502020204030204" pitchFamily="34" charset="0"/>
                        </a:rPr>
                        <a:t>Overall</a:t>
                      </a: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0.03*</a:t>
                      </a:r>
                      <a:r>
                        <a:rPr lang="en-GB" sz="1800" dirty="0">
                          <a:solidFill>
                            <a:srgbClr val="C00000"/>
                          </a:solidFill>
                          <a:latin typeface="Calibri" panose="020F0502020204030204" pitchFamily="34" charset="0"/>
                        </a:rPr>
                        <a:t> </a:t>
                      </a: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0.90</a:t>
                      </a: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a:endParaRPr lang="en-GB" sz="1800" dirty="0">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endParaRPr lang="en-GB" sz="1800" dirty="0">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6528D1DC-1401-C7E8-2823-2DB8193D1209}"/>
              </a:ext>
            </a:extLst>
          </p:cNvPr>
          <p:cNvSpPr txBox="1"/>
          <p:nvPr/>
        </p:nvSpPr>
        <p:spPr>
          <a:xfrm>
            <a:off x="2256497" y="6200760"/>
            <a:ext cx="7802696" cy="584775"/>
          </a:xfrm>
          <a:prstGeom prst="rect">
            <a:avLst/>
          </a:prstGeom>
          <a:noFill/>
        </p:spPr>
        <p:txBody>
          <a:bodyPr wrap="square">
            <a:spAutoFit/>
          </a:bodyPr>
          <a:lstStyle/>
          <a:p>
            <a:pPr>
              <a:buNone/>
            </a:pPr>
            <a:r>
              <a:rPr lang="en-GB" altLang="en-US" sz="1600" dirty="0">
                <a:latin typeface="Calibri" panose="020F0502020204030204" pitchFamily="34" charset="0"/>
              </a:rPr>
              <a:t>* Familywise type I error rate (FWER) under nonbinding rule</a:t>
            </a:r>
          </a:p>
          <a:p>
            <a:pPr>
              <a:buNone/>
            </a:pPr>
            <a:endParaRPr lang="en-GB" altLang="en-US" sz="1600" dirty="0">
              <a:latin typeface="Calibri" panose="020F0502020204030204" pitchFamily="34" charset="0"/>
            </a:endParaRPr>
          </a:p>
        </p:txBody>
      </p:sp>
      <p:sp>
        <p:nvSpPr>
          <p:cNvPr id="9" name="Oval 8">
            <a:extLst>
              <a:ext uri="{FF2B5EF4-FFF2-40B4-BE49-F238E27FC236}">
                <a16:creationId xmlns:a16="http://schemas.microsoft.com/office/drawing/2014/main" id="{9572C0CA-7D47-D0AC-9B86-7880E4F889EF}"/>
              </a:ext>
            </a:extLst>
          </p:cNvPr>
          <p:cNvSpPr/>
          <p:nvPr/>
        </p:nvSpPr>
        <p:spPr>
          <a:xfrm>
            <a:off x="8317736" y="4395730"/>
            <a:ext cx="1741458" cy="815929"/>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A90B9E20-7C78-3E72-2370-F060FDBEB86A}"/>
              </a:ext>
            </a:extLst>
          </p:cNvPr>
          <p:cNvCxnSpPr>
            <a:cxnSpLocks/>
          </p:cNvCxnSpPr>
          <p:nvPr/>
        </p:nvCxnSpPr>
        <p:spPr>
          <a:xfrm flipV="1">
            <a:off x="9011798" y="3062689"/>
            <a:ext cx="0" cy="133304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5CDC1CA-BA9D-0242-59D4-C9693E0CDC22}"/>
              </a:ext>
            </a:extLst>
          </p:cNvPr>
          <p:cNvSpPr txBox="1"/>
          <p:nvPr/>
        </p:nvSpPr>
        <p:spPr>
          <a:xfrm>
            <a:off x="8249488" y="2314089"/>
            <a:ext cx="3510712" cy="646331"/>
          </a:xfrm>
          <a:prstGeom prst="rect">
            <a:avLst/>
          </a:prstGeom>
          <a:noFill/>
        </p:spPr>
        <p:txBody>
          <a:bodyPr wrap="square">
            <a:spAutoFit/>
          </a:bodyPr>
          <a:lstStyle/>
          <a:p>
            <a:r>
              <a:rPr lang="en-GB" dirty="0">
                <a:solidFill>
                  <a:srgbClr val="C00000"/>
                </a:solidFill>
              </a:rPr>
              <a:t>Can stop arm for lack-of-benefit earlier if happens</a:t>
            </a:r>
          </a:p>
        </p:txBody>
      </p:sp>
      <p:graphicFrame>
        <p:nvGraphicFramePr>
          <p:cNvPr id="2" name="Table 1">
            <a:extLst>
              <a:ext uri="{FF2B5EF4-FFF2-40B4-BE49-F238E27FC236}">
                <a16:creationId xmlns:a16="http://schemas.microsoft.com/office/drawing/2014/main" id="{D21E6054-EB34-248A-F12A-7AFBACA21B4C}"/>
              </a:ext>
            </a:extLst>
          </p:cNvPr>
          <p:cNvGraphicFramePr>
            <a:graphicFrameLocks noGrp="1"/>
          </p:cNvGraphicFramePr>
          <p:nvPr>
            <p:extLst>
              <p:ext uri="{D42A27DB-BD31-4B8C-83A1-F6EECF244321}">
                <p14:modId xmlns:p14="http://schemas.microsoft.com/office/powerpoint/2010/main" val="3956115739"/>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I-outcome</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Selection</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Seamless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Efficacy stop</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6" name="TextBox 5">
            <a:extLst>
              <a:ext uri="{FF2B5EF4-FFF2-40B4-BE49-F238E27FC236}">
                <a16:creationId xmlns:a16="http://schemas.microsoft.com/office/drawing/2014/main" id="{3B340DBB-8DFA-5C29-BFB7-235E6D90A208}"/>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15/28</a:t>
            </a:r>
            <a:endParaRPr lang="en-GB" sz="1600" dirty="0">
              <a:solidFill>
                <a:schemeClr val="accent2">
                  <a:lumMod val="50000"/>
                </a:schemeClr>
              </a:solidFill>
            </a:endParaRPr>
          </a:p>
        </p:txBody>
      </p:sp>
    </p:spTree>
    <p:extLst>
      <p:ext uri="{BB962C8B-B14F-4D97-AF65-F5344CB8AC3E}">
        <p14:creationId xmlns:p14="http://schemas.microsoft.com/office/powerpoint/2010/main" val="229778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D5A9D-C3E8-35A8-E6FC-7C8DAFF90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CBE568-2486-02C4-0EDD-855A9D67908F}"/>
              </a:ext>
            </a:extLst>
          </p:cNvPr>
          <p:cNvSpPr>
            <a:spLocks noGrp="1"/>
          </p:cNvSpPr>
          <p:nvPr>
            <p:ph type="ctrTitle"/>
          </p:nvPr>
        </p:nvSpPr>
        <p:spPr>
          <a:xfrm>
            <a:off x="292067" y="895560"/>
            <a:ext cx="10266395" cy="694644"/>
          </a:xfrm>
        </p:spPr>
        <p:txBody>
          <a:bodyPr>
            <a:normAutofit/>
          </a:bodyPr>
          <a:lstStyle/>
          <a:p>
            <a:pPr marL="457200" indent="-457200">
              <a:buFont typeface="Wingdings" panose="05000000000000000000" pitchFamily="2" charset="2"/>
              <a:buChar char="Ø"/>
              <a:tabLst>
                <a:tab pos="354013" algn="l"/>
              </a:tabLst>
            </a:pPr>
            <a:r>
              <a:rPr lang="en-GB" sz="2800" b="0" dirty="0">
                <a:solidFill>
                  <a:srgbClr val="002060"/>
                </a:solidFill>
              </a:rPr>
              <a:t>MAMS selection design</a:t>
            </a:r>
          </a:p>
        </p:txBody>
      </p:sp>
      <p:sp>
        <p:nvSpPr>
          <p:cNvPr id="4" name="Text Placeholder 3">
            <a:extLst>
              <a:ext uri="{FF2B5EF4-FFF2-40B4-BE49-F238E27FC236}">
                <a16:creationId xmlns:a16="http://schemas.microsoft.com/office/drawing/2014/main" id="{EB877F4E-6AE8-01F8-72FF-B82DB883BA9F}"/>
              </a:ext>
            </a:extLst>
          </p:cNvPr>
          <p:cNvSpPr>
            <a:spLocks noGrp="1"/>
          </p:cNvSpPr>
          <p:nvPr>
            <p:ph type="body" sz="quarter" idx="10"/>
          </p:nvPr>
        </p:nvSpPr>
        <p:spPr>
          <a:xfrm>
            <a:off x="118750" y="-10120"/>
            <a:ext cx="6670593" cy="694644"/>
          </a:xfrm>
        </p:spPr>
        <p:txBody>
          <a:bodyPr>
            <a:normAutofit/>
          </a:bodyPr>
          <a:lstStyle/>
          <a:p>
            <a:r>
              <a:rPr lang="en-US" dirty="0"/>
              <a:t>MAMS Trial Design: Extensions</a:t>
            </a:r>
            <a:endParaRPr lang="en-GB" sz="3600" dirty="0"/>
          </a:p>
        </p:txBody>
      </p:sp>
      <p:sp>
        <p:nvSpPr>
          <p:cNvPr id="5" name="Title 1">
            <a:extLst>
              <a:ext uri="{FF2B5EF4-FFF2-40B4-BE49-F238E27FC236}">
                <a16:creationId xmlns:a16="http://schemas.microsoft.com/office/drawing/2014/main" id="{5A8EEA4A-49B1-1E2C-04B4-8C998FCA4689}"/>
              </a:ext>
            </a:extLst>
          </p:cNvPr>
          <p:cNvSpPr txBox="1">
            <a:spLocks/>
          </p:cNvSpPr>
          <p:nvPr/>
        </p:nvSpPr>
        <p:spPr>
          <a:xfrm>
            <a:off x="292067" y="1457061"/>
            <a:ext cx="11328400" cy="193894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a:tabLst>
                <a:tab pos="354013" algn="l"/>
              </a:tabLst>
            </a:pPr>
            <a:endParaRPr lang="en-GB" sz="2800" b="0" dirty="0">
              <a:solidFill>
                <a:srgbClr val="002060"/>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EEA6293-249E-4BED-0C4A-1F9DB14A0ECB}"/>
                  </a:ext>
                </a:extLst>
              </p:cNvPr>
              <p:cNvSpPr txBox="1"/>
              <p:nvPr/>
            </p:nvSpPr>
            <p:spPr>
              <a:xfrm>
                <a:off x="535103" y="1451028"/>
                <a:ext cx="10842328" cy="1805046"/>
              </a:xfrm>
              <a:prstGeom prst="rect">
                <a:avLst/>
              </a:prstGeom>
              <a:noFill/>
            </p:spPr>
            <p:txBody>
              <a:bodyPr wrap="square" rtlCol="0">
                <a:spAutoFit/>
              </a:bodyPr>
              <a:lstStyle/>
              <a:p>
                <a:pPr marL="285750" indent="-285750">
                  <a:buFont typeface="Arial" panose="020B0604020202020204" pitchFamily="34" charset="0"/>
                  <a:buChar char="•"/>
                </a:pPr>
                <a:r>
                  <a:rPr lang="en-US" sz="2200" b="1" dirty="0"/>
                  <a:t>Treatment selection</a:t>
                </a:r>
                <a:endParaRPr lang="en-US" sz="2200" dirty="0"/>
              </a:p>
              <a:p>
                <a:r>
                  <a:rPr lang="en-US" sz="2000" dirty="0">
                    <a:solidFill>
                      <a:schemeClr val="accent5">
                        <a:lumMod val="50000"/>
                      </a:schemeClr>
                    </a:solidFill>
                  </a:rPr>
                  <a:t>   - At interim stage j, only proceed top </a:t>
                </a:r>
                <a14:m>
                  <m:oMath xmlns:m="http://schemas.openxmlformats.org/officeDocument/2006/math">
                    <m:sSub>
                      <m:sSubPr>
                        <m:ctrlPr>
                          <a:rPr lang="en-US" sz="2000" b="0" i="1" smtClean="0">
                            <a:solidFill>
                              <a:schemeClr val="accent5">
                                <a:lumMod val="50000"/>
                              </a:schemeClr>
                            </a:solidFill>
                            <a:latin typeface="Cambria Math" panose="02040503050406030204" pitchFamily="18" charset="0"/>
                          </a:rPr>
                        </m:ctrlPr>
                      </m:sSubPr>
                      <m:e>
                        <m:r>
                          <a:rPr lang="en-US" sz="2000" b="0" i="1" smtClean="0">
                            <a:solidFill>
                              <a:schemeClr val="accent5">
                                <a:lumMod val="50000"/>
                              </a:schemeClr>
                            </a:solidFill>
                            <a:latin typeface="Cambria Math" panose="02040503050406030204" pitchFamily="18" charset="0"/>
                          </a:rPr>
                          <m:t>𝑆</m:t>
                        </m:r>
                      </m:e>
                      <m:sub>
                        <m:r>
                          <a:rPr lang="en-US" sz="2000" b="0" i="1" smtClean="0">
                            <a:solidFill>
                              <a:schemeClr val="accent5">
                                <a:lumMod val="50000"/>
                              </a:schemeClr>
                            </a:solidFill>
                            <a:latin typeface="Cambria Math" panose="02040503050406030204" pitchFamily="18" charset="0"/>
                          </a:rPr>
                          <m:t>𝑗</m:t>
                        </m:r>
                      </m:sub>
                    </m:sSub>
                  </m:oMath>
                </a14:m>
                <a:r>
                  <a:rPr lang="en-US" sz="2000" dirty="0">
                    <a:solidFill>
                      <a:schemeClr val="accent5">
                        <a:lumMod val="50000"/>
                      </a:schemeClr>
                    </a:solidFill>
                  </a:rPr>
                  <a:t>-1 best-performed arms</a:t>
                </a:r>
              </a:p>
              <a:p>
                <a:r>
                  <a:rPr lang="en-US" sz="2000" dirty="0">
                    <a:solidFill>
                      <a:schemeClr val="accent5">
                        <a:lumMod val="50000"/>
                      </a:schemeClr>
                    </a:solidFill>
                  </a:rPr>
                  <a:t>   - selection rule: (</a:t>
                </a:r>
                <a14:m>
                  <m:oMath xmlns:m="http://schemas.openxmlformats.org/officeDocument/2006/math">
                    <m:sSub>
                      <m:sSubPr>
                        <m:ctrlPr>
                          <a:rPr lang="en-US" sz="2000" i="1">
                            <a:solidFill>
                              <a:schemeClr val="accent5">
                                <a:lumMod val="50000"/>
                              </a:schemeClr>
                            </a:solidFill>
                            <a:latin typeface="Cambria Math" panose="02040503050406030204" pitchFamily="18" charset="0"/>
                          </a:rPr>
                        </m:ctrlPr>
                      </m:sSubPr>
                      <m:e>
                        <m:r>
                          <a:rPr lang="en-US" sz="2000" i="1">
                            <a:solidFill>
                              <a:schemeClr val="accent5">
                                <a:lumMod val="50000"/>
                              </a:schemeClr>
                            </a:solidFill>
                            <a:latin typeface="Cambria Math" panose="02040503050406030204" pitchFamily="18" charset="0"/>
                          </a:rPr>
                          <m:t>𝑆</m:t>
                        </m:r>
                      </m:e>
                      <m:sub>
                        <m:r>
                          <a:rPr lang="en-US" sz="2000" b="0" i="1" smtClean="0">
                            <a:solidFill>
                              <a:schemeClr val="accent5">
                                <a:lumMod val="50000"/>
                              </a:schemeClr>
                            </a:solidFill>
                            <a:latin typeface="Cambria Math" panose="02040503050406030204" pitchFamily="18" charset="0"/>
                          </a:rPr>
                          <m:t>1</m:t>
                        </m:r>
                      </m:sub>
                    </m:sSub>
                    <m:r>
                      <a:rPr lang="en-US" sz="2000" b="0" i="0" smtClean="0">
                        <a:solidFill>
                          <a:schemeClr val="accent5">
                            <a:lumMod val="50000"/>
                          </a:schemeClr>
                        </a:solidFill>
                        <a:latin typeface="Cambria Math" panose="02040503050406030204" pitchFamily="18" charset="0"/>
                      </a:rPr>
                      <m:t>,  </m:t>
                    </m:r>
                    <m:sSub>
                      <m:sSubPr>
                        <m:ctrlPr>
                          <a:rPr lang="en-US" sz="2000" i="1">
                            <a:solidFill>
                              <a:schemeClr val="accent5">
                                <a:lumMod val="50000"/>
                              </a:schemeClr>
                            </a:solidFill>
                            <a:latin typeface="Cambria Math" panose="02040503050406030204" pitchFamily="18" charset="0"/>
                          </a:rPr>
                        </m:ctrlPr>
                      </m:sSubPr>
                      <m:e>
                        <m:r>
                          <a:rPr lang="en-US" sz="2000" i="1">
                            <a:solidFill>
                              <a:schemeClr val="accent5">
                                <a:lumMod val="50000"/>
                              </a:schemeClr>
                            </a:solidFill>
                            <a:latin typeface="Cambria Math" panose="02040503050406030204" pitchFamily="18" charset="0"/>
                          </a:rPr>
                          <m:t>𝑆</m:t>
                        </m:r>
                      </m:e>
                      <m:sub>
                        <m:r>
                          <a:rPr lang="en-US" sz="2000" b="0" i="1" smtClean="0">
                            <a:solidFill>
                              <a:schemeClr val="accent5">
                                <a:lumMod val="50000"/>
                              </a:schemeClr>
                            </a:solidFill>
                            <a:latin typeface="Cambria Math" panose="02040503050406030204" pitchFamily="18" charset="0"/>
                          </a:rPr>
                          <m:t>2</m:t>
                        </m:r>
                      </m:sub>
                    </m:sSub>
                    <m:r>
                      <a:rPr lang="en-US" sz="2000" b="0" i="1" smtClean="0">
                        <a:solidFill>
                          <a:schemeClr val="accent5">
                            <a:lumMod val="50000"/>
                          </a:schemeClr>
                        </a:solidFill>
                        <a:latin typeface="Cambria Math" panose="02040503050406030204" pitchFamily="18" charset="0"/>
                      </a:rPr>
                      <m:t>, …,</m:t>
                    </m:r>
                  </m:oMath>
                </a14:m>
                <a:r>
                  <a:rPr lang="en-US" sz="2000" dirty="0">
                    <a:solidFill>
                      <a:schemeClr val="accent5">
                        <a:lumMod val="50000"/>
                      </a:schemeClr>
                    </a:solidFill>
                  </a:rPr>
                  <a:t> </a:t>
                </a:r>
                <a14:m>
                  <m:oMath xmlns:m="http://schemas.openxmlformats.org/officeDocument/2006/math">
                    <m:sSub>
                      <m:sSubPr>
                        <m:ctrlPr>
                          <a:rPr lang="en-US" sz="2000" i="1">
                            <a:solidFill>
                              <a:schemeClr val="accent5">
                                <a:lumMod val="50000"/>
                              </a:schemeClr>
                            </a:solidFill>
                            <a:latin typeface="Cambria Math" panose="02040503050406030204" pitchFamily="18" charset="0"/>
                          </a:rPr>
                        </m:ctrlPr>
                      </m:sSubPr>
                      <m:e>
                        <m:r>
                          <a:rPr lang="en-US" sz="2000" i="1">
                            <a:solidFill>
                              <a:schemeClr val="accent5">
                                <a:lumMod val="50000"/>
                              </a:schemeClr>
                            </a:solidFill>
                            <a:latin typeface="Cambria Math" panose="02040503050406030204" pitchFamily="18" charset="0"/>
                          </a:rPr>
                          <m:t>𝑆</m:t>
                        </m:r>
                      </m:e>
                      <m:sub>
                        <m:r>
                          <a:rPr lang="en-US" sz="2000" b="0" i="1" smtClean="0">
                            <a:solidFill>
                              <a:schemeClr val="accent5">
                                <a:lumMod val="50000"/>
                              </a:schemeClr>
                            </a:solidFill>
                            <a:latin typeface="Cambria Math" panose="02040503050406030204" pitchFamily="18" charset="0"/>
                          </a:rPr>
                          <m:t>𝐽</m:t>
                        </m:r>
                      </m:sub>
                    </m:sSub>
                  </m:oMath>
                </a14:m>
                <a:r>
                  <a:rPr lang="en-US" sz="2000" dirty="0">
                    <a:solidFill>
                      <a:schemeClr val="accent5">
                        <a:lumMod val="50000"/>
                      </a:schemeClr>
                    </a:solidFill>
                  </a:rPr>
                  <a:t> ), inc. control</a:t>
                </a:r>
              </a:p>
              <a:p>
                <a:r>
                  <a:rPr lang="en-US" sz="2000" dirty="0">
                    <a:solidFill>
                      <a:schemeClr val="accent5">
                        <a:lumMod val="50000"/>
                      </a:schemeClr>
                    </a:solidFill>
                  </a:rPr>
                  <a:t>   - why: pick the best if most show benefit; reduce SS and cost; simplify planning</a:t>
                </a:r>
                <a:endParaRPr lang="en-US" sz="2400" dirty="0">
                  <a:solidFill>
                    <a:schemeClr val="accent5">
                      <a:lumMod val="50000"/>
                    </a:schemeClr>
                  </a:solidFill>
                </a:endParaRPr>
              </a:p>
              <a:p>
                <a:pPr marL="342900" indent="-342900">
                  <a:lnSpc>
                    <a:spcPct val="150000"/>
                  </a:lnSpc>
                  <a:buFont typeface="Arial" panose="020B0604020202020204" pitchFamily="34" charset="0"/>
                  <a:buChar char="•"/>
                </a:pPr>
                <a:r>
                  <a:rPr lang="en-US" sz="2000" b="1" dirty="0"/>
                  <a:t>Example 3. The IBS MAMS trial, selection rule = </a:t>
                </a:r>
                <a:r>
                  <a:rPr lang="en-US" sz="2000" b="1" u="sng" dirty="0"/>
                  <a:t>5: 3: 3</a:t>
                </a:r>
                <a:endParaRPr lang="en-GB" sz="2000" u="sng" dirty="0">
                  <a:solidFill>
                    <a:schemeClr val="accent5">
                      <a:lumMod val="50000"/>
                    </a:schemeClr>
                  </a:solidFill>
                </a:endParaRPr>
              </a:p>
            </p:txBody>
          </p:sp>
        </mc:Choice>
        <mc:Fallback xmlns="">
          <p:sp>
            <p:nvSpPr>
              <p:cNvPr id="6" name="TextBox 5">
                <a:extLst>
                  <a:ext uri="{FF2B5EF4-FFF2-40B4-BE49-F238E27FC236}">
                    <a16:creationId xmlns:a16="http://schemas.microsoft.com/office/drawing/2014/main" id="{3EEA6293-249E-4BED-0C4A-1F9DB14A0ECB}"/>
                  </a:ext>
                </a:extLst>
              </p:cNvPr>
              <p:cNvSpPr txBox="1">
                <a:spLocks noRot="1" noChangeAspect="1" noMove="1" noResize="1" noEditPoints="1" noAdjustHandles="1" noChangeArrowheads="1" noChangeShapeType="1" noTextEdit="1"/>
              </p:cNvSpPr>
              <p:nvPr/>
            </p:nvSpPr>
            <p:spPr>
              <a:xfrm>
                <a:off x="535103" y="1451028"/>
                <a:ext cx="10842328" cy="1805046"/>
              </a:xfrm>
              <a:prstGeom prst="rect">
                <a:avLst/>
              </a:prstGeom>
              <a:blipFill>
                <a:blip r:embed="rId2"/>
                <a:stretch>
                  <a:fillRect l="-675" t="-2027" b="-5405"/>
                </a:stretch>
              </a:blipFill>
            </p:spPr>
            <p:txBody>
              <a:bodyPr/>
              <a:lstStyle/>
              <a:p>
                <a:r>
                  <a:rPr lang="en-GB">
                    <a:noFill/>
                  </a:rPr>
                  <a:t> </a:t>
                </a:r>
              </a:p>
            </p:txBody>
          </p:sp>
        </mc:Fallback>
      </mc:AlternateContent>
      <p:pic>
        <p:nvPicPr>
          <p:cNvPr id="7" name="Picture 6" descr="A close-up of several different colored pills&#10;&#10;AI-generated content may be incorrect.">
            <a:extLst>
              <a:ext uri="{FF2B5EF4-FFF2-40B4-BE49-F238E27FC236}">
                <a16:creationId xmlns:a16="http://schemas.microsoft.com/office/drawing/2014/main" id="{13A1E640-6A3C-C9C9-91D4-289BF007918C}"/>
              </a:ext>
            </a:extLst>
          </p:cNvPr>
          <p:cNvPicPr>
            <a:picLocks noChangeAspect="1"/>
          </p:cNvPicPr>
          <p:nvPr/>
        </p:nvPicPr>
        <p:blipFill>
          <a:blip r:embed="rId3">
            <a:extLst>
              <a:ext uri="{28A0092B-C50C-407E-A947-70E740481C1C}">
                <a14:useLocalDpi xmlns:a14="http://schemas.microsoft.com/office/drawing/2010/main" val="0"/>
              </a:ext>
            </a:extLst>
          </a:blip>
          <a:srcRect l="26937" t="14901" r="36006" b="22157"/>
          <a:stretch>
            <a:fillRect/>
          </a:stretch>
        </p:blipFill>
        <p:spPr>
          <a:xfrm>
            <a:off x="1911711" y="3479638"/>
            <a:ext cx="1213129" cy="2495557"/>
          </a:xfrm>
          <a:prstGeom prst="rect">
            <a:avLst/>
          </a:prstGeom>
        </p:spPr>
      </p:pic>
      <p:sp>
        <p:nvSpPr>
          <p:cNvPr id="8" name="TextBox 7">
            <a:extLst>
              <a:ext uri="{FF2B5EF4-FFF2-40B4-BE49-F238E27FC236}">
                <a16:creationId xmlns:a16="http://schemas.microsoft.com/office/drawing/2014/main" id="{5747D35C-0257-062D-DDE5-F2F1A13E2E4A}"/>
              </a:ext>
            </a:extLst>
          </p:cNvPr>
          <p:cNvSpPr txBox="1"/>
          <p:nvPr/>
        </p:nvSpPr>
        <p:spPr>
          <a:xfrm>
            <a:off x="1726539" y="5586023"/>
            <a:ext cx="789207" cy="276350"/>
          </a:xfrm>
          <a:prstGeom prst="rect">
            <a:avLst/>
          </a:prstGeom>
          <a:solidFill>
            <a:schemeClr val="bg1"/>
          </a:solidFill>
        </p:spPr>
        <p:txBody>
          <a:bodyPr wrap="square" rtlCol="0">
            <a:spAutoFit/>
          </a:bodyPr>
          <a:lstStyle/>
          <a:p>
            <a:r>
              <a:rPr lang="en-US" sz="1200" b="1" dirty="0"/>
              <a:t>Placebo</a:t>
            </a:r>
            <a:endParaRPr lang="en-GB" sz="1200" b="1" dirty="0"/>
          </a:p>
        </p:txBody>
      </p:sp>
      <p:cxnSp>
        <p:nvCxnSpPr>
          <p:cNvPr id="9" name="Straight Connector 8">
            <a:extLst>
              <a:ext uri="{FF2B5EF4-FFF2-40B4-BE49-F238E27FC236}">
                <a16:creationId xmlns:a16="http://schemas.microsoft.com/office/drawing/2014/main" id="{4353AE8E-1CA8-EC4D-41C8-AA981FB6635A}"/>
              </a:ext>
            </a:extLst>
          </p:cNvPr>
          <p:cNvCxnSpPr>
            <a:cxnSpLocks/>
          </p:cNvCxnSpPr>
          <p:nvPr/>
        </p:nvCxnSpPr>
        <p:spPr>
          <a:xfrm>
            <a:off x="4588849" y="3765943"/>
            <a:ext cx="0" cy="2491495"/>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F46D50-31E3-4B85-4DB6-87C30E89DD29}"/>
              </a:ext>
            </a:extLst>
          </p:cNvPr>
          <p:cNvCxnSpPr>
            <a:cxnSpLocks/>
          </p:cNvCxnSpPr>
          <p:nvPr/>
        </p:nvCxnSpPr>
        <p:spPr>
          <a:xfrm>
            <a:off x="6581200" y="3765943"/>
            <a:ext cx="0" cy="2491495"/>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CB8B598-252A-BF68-C4F4-C61002053D0A}"/>
              </a:ext>
            </a:extLst>
          </p:cNvPr>
          <p:cNvCxnSpPr>
            <a:cxnSpLocks/>
          </p:cNvCxnSpPr>
          <p:nvPr/>
        </p:nvCxnSpPr>
        <p:spPr>
          <a:xfrm>
            <a:off x="8569834" y="3765943"/>
            <a:ext cx="0" cy="2491495"/>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D98FE81-7079-BBD9-75BB-F4275D4047E5}"/>
              </a:ext>
            </a:extLst>
          </p:cNvPr>
          <p:cNvCxnSpPr>
            <a:cxnSpLocks/>
          </p:cNvCxnSpPr>
          <p:nvPr/>
        </p:nvCxnSpPr>
        <p:spPr>
          <a:xfrm flipV="1">
            <a:off x="3006400" y="5719838"/>
            <a:ext cx="5563434" cy="436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E65033F-A856-DA49-0865-0EDD3D76952A}"/>
              </a:ext>
            </a:extLst>
          </p:cNvPr>
          <p:cNvSpPr txBox="1"/>
          <p:nvPr/>
        </p:nvSpPr>
        <p:spPr>
          <a:xfrm>
            <a:off x="4266487" y="3479638"/>
            <a:ext cx="1091785" cy="261610"/>
          </a:xfrm>
          <a:prstGeom prst="rect">
            <a:avLst/>
          </a:prstGeom>
          <a:noFill/>
        </p:spPr>
        <p:txBody>
          <a:bodyPr wrap="square" rtlCol="0">
            <a:spAutoFit/>
          </a:bodyPr>
          <a:lstStyle/>
          <a:p>
            <a:r>
              <a:rPr lang="en-US" sz="1100" b="1" dirty="0"/>
              <a:t>Analysis 1</a:t>
            </a:r>
            <a:endParaRPr lang="en-GB" sz="1100" b="1" dirty="0"/>
          </a:p>
        </p:txBody>
      </p:sp>
      <p:sp>
        <p:nvSpPr>
          <p:cNvPr id="17" name="TextBox 16">
            <a:extLst>
              <a:ext uri="{FF2B5EF4-FFF2-40B4-BE49-F238E27FC236}">
                <a16:creationId xmlns:a16="http://schemas.microsoft.com/office/drawing/2014/main" id="{F343A6A0-80E5-CC05-71E7-82FE8EE83365}"/>
              </a:ext>
            </a:extLst>
          </p:cNvPr>
          <p:cNvSpPr txBox="1"/>
          <p:nvPr/>
        </p:nvSpPr>
        <p:spPr>
          <a:xfrm>
            <a:off x="6236536" y="3479638"/>
            <a:ext cx="1091785" cy="261610"/>
          </a:xfrm>
          <a:prstGeom prst="rect">
            <a:avLst/>
          </a:prstGeom>
          <a:noFill/>
        </p:spPr>
        <p:txBody>
          <a:bodyPr wrap="square" rtlCol="0">
            <a:spAutoFit/>
          </a:bodyPr>
          <a:lstStyle/>
          <a:p>
            <a:r>
              <a:rPr lang="en-US" sz="1100" b="1" dirty="0"/>
              <a:t>Analysis 2</a:t>
            </a:r>
            <a:endParaRPr lang="en-GB" sz="1100" b="1" dirty="0"/>
          </a:p>
        </p:txBody>
      </p:sp>
      <p:sp>
        <p:nvSpPr>
          <p:cNvPr id="18" name="TextBox 17">
            <a:extLst>
              <a:ext uri="{FF2B5EF4-FFF2-40B4-BE49-F238E27FC236}">
                <a16:creationId xmlns:a16="http://schemas.microsoft.com/office/drawing/2014/main" id="{DAF30909-5D0A-5D9B-5741-286AA21C25AE}"/>
              </a:ext>
            </a:extLst>
          </p:cNvPr>
          <p:cNvSpPr txBox="1"/>
          <p:nvPr/>
        </p:nvSpPr>
        <p:spPr>
          <a:xfrm>
            <a:off x="8206585" y="3493799"/>
            <a:ext cx="1434790" cy="261610"/>
          </a:xfrm>
          <a:prstGeom prst="rect">
            <a:avLst/>
          </a:prstGeom>
          <a:noFill/>
        </p:spPr>
        <p:txBody>
          <a:bodyPr wrap="square" rtlCol="0">
            <a:spAutoFit/>
          </a:bodyPr>
          <a:lstStyle/>
          <a:p>
            <a:r>
              <a:rPr lang="en-US" sz="1100" b="1" dirty="0"/>
              <a:t>Final analysis</a:t>
            </a:r>
            <a:endParaRPr lang="en-GB" sz="1100" b="1" dirty="0"/>
          </a:p>
        </p:txBody>
      </p:sp>
      <p:sp>
        <p:nvSpPr>
          <p:cNvPr id="19" name="Arrow: Striped Right 18">
            <a:extLst>
              <a:ext uri="{FF2B5EF4-FFF2-40B4-BE49-F238E27FC236}">
                <a16:creationId xmlns:a16="http://schemas.microsoft.com/office/drawing/2014/main" id="{9857A000-95A2-87AD-C610-CAEE7C061671}"/>
              </a:ext>
            </a:extLst>
          </p:cNvPr>
          <p:cNvSpPr/>
          <p:nvPr/>
        </p:nvSpPr>
        <p:spPr>
          <a:xfrm>
            <a:off x="8955323" y="4431787"/>
            <a:ext cx="457195" cy="412595"/>
          </a:xfrm>
          <a:prstGeom prst="striped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20" name="TextBox 19">
            <a:extLst>
              <a:ext uri="{FF2B5EF4-FFF2-40B4-BE49-F238E27FC236}">
                <a16:creationId xmlns:a16="http://schemas.microsoft.com/office/drawing/2014/main" id="{A8E5E7A0-A286-7956-FF67-5BB8C70BF984}"/>
              </a:ext>
            </a:extLst>
          </p:cNvPr>
          <p:cNvSpPr txBox="1"/>
          <p:nvPr/>
        </p:nvSpPr>
        <p:spPr>
          <a:xfrm>
            <a:off x="9549557" y="4262521"/>
            <a:ext cx="1008905"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t>Claim any efficacy (max= 2)</a:t>
            </a:r>
            <a:endParaRPr lang="en-GB" sz="1600" dirty="0"/>
          </a:p>
        </p:txBody>
      </p:sp>
      <p:sp>
        <p:nvSpPr>
          <p:cNvPr id="21" name="Right Brace 20">
            <a:extLst>
              <a:ext uri="{FF2B5EF4-FFF2-40B4-BE49-F238E27FC236}">
                <a16:creationId xmlns:a16="http://schemas.microsoft.com/office/drawing/2014/main" id="{90A67228-2FE5-E156-0ED8-EE06D30AE287}"/>
              </a:ext>
            </a:extLst>
          </p:cNvPr>
          <p:cNvSpPr/>
          <p:nvPr/>
        </p:nvSpPr>
        <p:spPr>
          <a:xfrm>
            <a:off x="3683234" y="3755409"/>
            <a:ext cx="420025" cy="1596203"/>
          </a:xfrm>
          <a:prstGeom prst="rightBrace">
            <a:avLst>
              <a:gd name="adj1" fmla="val 61485"/>
              <a:gd name="adj2" fmla="val 50000"/>
            </a:avLst>
          </a:prstGeom>
          <a:ln w="19050">
            <a:solidFill>
              <a:schemeClr val="accent4">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2" name="TextBox 21">
            <a:extLst>
              <a:ext uri="{FF2B5EF4-FFF2-40B4-BE49-F238E27FC236}">
                <a16:creationId xmlns:a16="http://schemas.microsoft.com/office/drawing/2014/main" id="{9A44A53B-AD5F-9707-6D73-8F93A1885382}"/>
              </a:ext>
            </a:extLst>
          </p:cNvPr>
          <p:cNvSpPr txBox="1"/>
          <p:nvPr/>
        </p:nvSpPr>
        <p:spPr>
          <a:xfrm>
            <a:off x="4301190" y="4119636"/>
            <a:ext cx="524621" cy="1015663"/>
          </a:xfrm>
          <a:prstGeom prst="rect">
            <a:avLst/>
          </a:prstGeom>
          <a:noFill/>
        </p:spPr>
        <p:txBody>
          <a:bodyPr wrap="square" rtlCol="0">
            <a:spAutoFit/>
          </a:bodyPr>
          <a:lstStyle/>
          <a:p>
            <a:r>
              <a:rPr lang="en-US" sz="6000" b="1" dirty="0">
                <a:solidFill>
                  <a:schemeClr val="accent4">
                    <a:lumMod val="75000"/>
                  </a:schemeClr>
                </a:solidFill>
              </a:rPr>
              <a:t>?</a:t>
            </a:r>
            <a:endParaRPr lang="en-GB" sz="6000" b="1" dirty="0">
              <a:solidFill>
                <a:schemeClr val="accent4">
                  <a:lumMod val="75000"/>
                </a:schemeClr>
              </a:solidFill>
            </a:endParaRPr>
          </a:p>
        </p:txBody>
      </p:sp>
      <p:sp>
        <p:nvSpPr>
          <p:cNvPr id="23" name="TextBox 22">
            <a:extLst>
              <a:ext uri="{FF2B5EF4-FFF2-40B4-BE49-F238E27FC236}">
                <a16:creationId xmlns:a16="http://schemas.microsoft.com/office/drawing/2014/main" id="{0CDBD5E2-88D7-3D04-F648-6F0F4F030ADA}"/>
              </a:ext>
            </a:extLst>
          </p:cNvPr>
          <p:cNvSpPr txBox="1"/>
          <p:nvPr/>
        </p:nvSpPr>
        <p:spPr>
          <a:xfrm>
            <a:off x="6264723" y="4119636"/>
            <a:ext cx="524620" cy="1015663"/>
          </a:xfrm>
          <a:prstGeom prst="rect">
            <a:avLst/>
          </a:prstGeom>
          <a:noFill/>
        </p:spPr>
        <p:txBody>
          <a:bodyPr wrap="square" rtlCol="0">
            <a:spAutoFit/>
          </a:bodyPr>
          <a:lstStyle/>
          <a:p>
            <a:r>
              <a:rPr lang="en-US" sz="6000" b="1" dirty="0">
                <a:solidFill>
                  <a:schemeClr val="accent4">
                    <a:lumMod val="75000"/>
                  </a:schemeClr>
                </a:solidFill>
              </a:rPr>
              <a:t>?</a:t>
            </a:r>
            <a:endParaRPr lang="en-GB" sz="6000" b="1" dirty="0">
              <a:solidFill>
                <a:schemeClr val="accent4">
                  <a:lumMod val="75000"/>
                </a:schemeClr>
              </a:solidFill>
            </a:endParaRPr>
          </a:p>
        </p:txBody>
      </p:sp>
      <p:sp>
        <p:nvSpPr>
          <p:cNvPr id="24" name="TextBox 23">
            <a:extLst>
              <a:ext uri="{FF2B5EF4-FFF2-40B4-BE49-F238E27FC236}">
                <a16:creationId xmlns:a16="http://schemas.microsoft.com/office/drawing/2014/main" id="{F5EB9FDF-5B7B-BE75-6D26-410C36A99E3A}"/>
              </a:ext>
            </a:extLst>
          </p:cNvPr>
          <p:cNvSpPr txBox="1"/>
          <p:nvPr/>
        </p:nvSpPr>
        <p:spPr>
          <a:xfrm>
            <a:off x="8228255" y="4119637"/>
            <a:ext cx="598572" cy="1015663"/>
          </a:xfrm>
          <a:prstGeom prst="rect">
            <a:avLst/>
          </a:prstGeom>
          <a:noFill/>
        </p:spPr>
        <p:txBody>
          <a:bodyPr wrap="square" rtlCol="0">
            <a:spAutoFit/>
          </a:bodyPr>
          <a:lstStyle/>
          <a:p>
            <a:r>
              <a:rPr lang="en-US" sz="6000" b="1" dirty="0">
                <a:solidFill>
                  <a:schemeClr val="accent4">
                    <a:lumMod val="75000"/>
                  </a:schemeClr>
                </a:solidFill>
              </a:rPr>
              <a:t>?</a:t>
            </a:r>
            <a:endParaRPr lang="en-GB" sz="6000" b="1" dirty="0">
              <a:solidFill>
                <a:schemeClr val="accent4">
                  <a:lumMod val="75000"/>
                </a:schemeClr>
              </a:solidFill>
            </a:endParaRPr>
          </a:p>
        </p:txBody>
      </p:sp>
      <p:cxnSp>
        <p:nvCxnSpPr>
          <p:cNvPr id="38" name="Straight Arrow Connector 37">
            <a:extLst>
              <a:ext uri="{FF2B5EF4-FFF2-40B4-BE49-F238E27FC236}">
                <a16:creationId xmlns:a16="http://schemas.microsoft.com/office/drawing/2014/main" id="{15CAF4C3-AF18-7734-9CA7-D8053171D421}"/>
              </a:ext>
            </a:extLst>
          </p:cNvPr>
          <p:cNvCxnSpPr>
            <a:cxnSpLocks/>
          </p:cNvCxnSpPr>
          <p:nvPr/>
        </p:nvCxnSpPr>
        <p:spPr>
          <a:xfrm>
            <a:off x="3019942" y="3866304"/>
            <a:ext cx="1447268" cy="0"/>
          </a:xfrm>
          <a:prstGeom prst="straightConnector1">
            <a:avLst/>
          </a:prstGeom>
          <a:ln w="19050">
            <a:solidFill>
              <a:schemeClr val="accent2">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B4CE9C1-6095-A1CF-C603-4107DB11A821}"/>
              </a:ext>
            </a:extLst>
          </p:cNvPr>
          <p:cNvCxnSpPr>
            <a:cxnSpLocks/>
          </p:cNvCxnSpPr>
          <p:nvPr/>
        </p:nvCxnSpPr>
        <p:spPr>
          <a:xfrm>
            <a:off x="3006400" y="4297484"/>
            <a:ext cx="1447268" cy="0"/>
          </a:xfrm>
          <a:prstGeom prst="straightConnector1">
            <a:avLst/>
          </a:prstGeom>
          <a:ln w="1905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0BDD630-20C3-508B-E3FE-798B825C3DCA}"/>
              </a:ext>
            </a:extLst>
          </p:cNvPr>
          <p:cNvCxnSpPr>
            <a:cxnSpLocks/>
          </p:cNvCxnSpPr>
          <p:nvPr/>
        </p:nvCxnSpPr>
        <p:spPr>
          <a:xfrm>
            <a:off x="6782428" y="4177481"/>
            <a:ext cx="1568907" cy="0"/>
          </a:xfrm>
          <a:prstGeom prst="straightConnector1">
            <a:avLst/>
          </a:prstGeom>
          <a:ln w="19050">
            <a:solidFill>
              <a:srgbClr val="00206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FA26408-6A5F-9402-9764-CD0B7C24870D}"/>
              </a:ext>
            </a:extLst>
          </p:cNvPr>
          <p:cNvCxnSpPr>
            <a:cxnSpLocks/>
          </p:cNvCxnSpPr>
          <p:nvPr/>
        </p:nvCxnSpPr>
        <p:spPr>
          <a:xfrm>
            <a:off x="4750488" y="4152518"/>
            <a:ext cx="1790065" cy="0"/>
          </a:xfrm>
          <a:prstGeom prst="straightConnector1">
            <a:avLst/>
          </a:prstGeom>
          <a:ln w="19050">
            <a:solidFill>
              <a:srgbClr val="00206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99B26FC-DC48-3243-C0F4-AFA2D1D8A950}"/>
              </a:ext>
            </a:extLst>
          </p:cNvPr>
          <p:cNvCxnSpPr>
            <a:cxnSpLocks/>
          </p:cNvCxnSpPr>
          <p:nvPr/>
        </p:nvCxnSpPr>
        <p:spPr>
          <a:xfrm>
            <a:off x="3019942" y="4814158"/>
            <a:ext cx="1447268" cy="0"/>
          </a:xfrm>
          <a:prstGeom prst="straightConnector1">
            <a:avLst/>
          </a:prstGeom>
          <a:ln w="19050">
            <a:solidFill>
              <a:schemeClr val="accent3">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3CF76EC-2512-8BCE-89E5-4A27A706E519}"/>
              </a:ext>
            </a:extLst>
          </p:cNvPr>
          <p:cNvCxnSpPr>
            <a:cxnSpLocks/>
          </p:cNvCxnSpPr>
          <p:nvPr/>
        </p:nvCxnSpPr>
        <p:spPr>
          <a:xfrm>
            <a:off x="6782428" y="5011371"/>
            <a:ext cx="1568907" cy="0"/>
          </a:xfrm>
          <a:prstGeom prst="straightConnector1">
            <a:avLst/>
          </a:prstGeom>
          <a:ln w="19050">
            <a:solidFill>
              <a:srgbClr val="00206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0F6077A-562C-5B4D-53B5-20777C2E2AC0}"/>
              </a:ext>
            </a:extLst>
          </p:cNvPr>
          <p:cNvCxnSpPr>
            <a:cxnSpLocks/>
          </p:cNvCxnSpPr>
          <p:nvPr/>
        </p:nvCxnSpPr>
        <p:spPr>
          <a:xfrm>
            <a:off x="4750488" y="5011371"/>
            <a:ext cx="1790065" cy="0"/>
          </a:xfrm>
          <a:prstGeom prst="straightConnector1">
            <a:avLst/>
          </a:prstGeom>
          <a:ln w="19050">
            <a:solidFill>
              <a:srgbClr val="00206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5659AE6-1994-9719-C2B2-18F1D921A342}"/>
              </a:ext>
            </a:extLst>
          </p:cNvPr>
          <p:cNvCxnSpPr>
            <a:cxnSpLocks/>
          </p:cNvCxnSpPr>
          <p:nvPr/>
        </p:nvCxnSpPr>
        <p:spPr>
          <a:xfrm>
            <a:off x="3022891" y="5324467"/>
            <a:ext cx="1447268" cy="0"/>
          </a:xfrm>
          <a:prstGeom prst="straightConnector1">
            <a:avLst/>
          </a:prstGeom>
          <a:ln w="19050">
            <a:solidFill>
              <a:schemeClr val="accent3">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11AD98E6-2D52-8F9E-7AA4-60EC86EC8A98}"/>
              </a:ext>
            </a:extLst>
          </p:cNvPr>
          <p:cNvGraphicFramePr>
            <a:graphicFrameLocks noGrp="1"/>
          </p:cNvGraphicFramePr>
          <p:nvPr>
            <p:extLst>
              <p:ext uri="{D42A27DB-BD31-4B8C-83A1-F6EECF244321}">
                <p14:modId xmlns:p14="http://schemas.microsoft.com/office/powerpoint/2010/main" val="471414179"/>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I-outcome</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Selection</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Seamless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Efficacy stop</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12" name="TextBox 11">
            <a:extLst>
              <a:ext uri="{FF2B5EF4-FFF2-40B4-BE49-F238E27FC236}">
                <a16:creationId xmlns:a16="http://schemas.microsoft.com/office/drawing/2014/main" id="{041371C4-4201-A391-F5D6-984D4043E473}"/>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16/28</a:t>
            </a:r>
            <a:endParaRPr lang="en-GB" sz="1600" dirty="0">
              <a:solidFill>
                <a:schemeClr val="accent2">
                  <a:lumMod val="50000"/>
                </a:schemeClr>
              </a:solidFill>
            </a:endParaRPr>
          </a:p>
        </p:txBody>
      </p:sp>
    </p:spTree>
    <p:extLst>
      <p:ext uri="{BB962C8B-B14F-4D97-AF65-F5344CB8AC3E}">
        <p14:creationId xmlns:p14="http://schemas.microsoft.com/office/powerpoint/2010/main" val="45104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par>
                                <p:cTn id="17" presetID="22" presetClass="entr" presetSubtype="8"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22" presetClass="entr" presetSubtype="8"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par>
                                <p:cTn id="23" presetID="22" presetClass="entr" presetSubtype="8"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par>
                                <p:cTn id="42" presetID="22" presetClass="entr" presetSubtype="8"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par>
                          <p:cTn id="56" fill="hold">
                            <p:stCondLst>
                              <p:cond delay="1500"/>
                            </p:stCondLst>
                            <p:childTnLst>
                              <p:par>
                                <p:cTn id="57" presetID="22" presetClass="entr" presetSubtype="8" fill="hold" nodeType="afterEffect">
                                  <p:stCondLst>
                                    <p:cond delay="150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par>
                                <p:cTn id="60" presetID="22" presetClass="entr" presetSubtype="8" fill="hold" nodeType="withEffect">
                                  <p:stCondLst>
                                    <p:cond delay="150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childTnLst>
                          </p:cTn>
                        </p:par>
                        <p:par>
                          <p:cTn id="63" fill="hold">
                            <p:stCondLst>
                              <p:cond delay="35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par>
                          <p:cTn id="67" fill="hold">
                            <p:stCondLst>
                              <p:cond delay="4000"/>
                            </p:stCondLst>
                            <p:childTnLst>
                              <p:par>
                                <p:cTn id="68" presetID="10"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par>
                          <p:cTn id="75" fill="hold">
                            <p:stCondLst>
                              <p:cond delay="5000"/>
                            </p:stCondLst>
                            <p:childTnLst>
                              <p:par>
                                <p:cTn id="76" presetID="22" presetClass="entr" presetSubtype="8" fill="hold" grpId="0" nodeType="afterEffect">
                                  <p:stCondLst>
                                    <p:cond delay="175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1000"/>
                                        <p:tgtEl>
                                          <p:spTgt spid="19"/>
                                        </p:tgtEl>
                                      </p:cBhvr>
                                    </p:animEffect>
                                  </p:childTnLst>
                                </p:cTn>
                              </p:par>
                            </p:childTnLst>
                          </p:cTn>
                        </p:par>
                        <p:par>
                          <p:cTn id="79" fill="hold">
                            <p:stCondLst>
                              <p:cond delay="7750"/>
                            </p:stCondLst>
                            <p:childTnLst>
                              <p:par>
                                <p:cTn id="80" presetID="22" presetClass="entr" presetSubtype="8"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left)">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17" grpId="0"/>
      <p:bldP spid="18" grpId="0"/>
      <p:bldP spid="19" grpId="0" animBg="1"/>
      <p:bldP spid="20" grpId="0" animBg="1"/>
      <p:bldP spid="21" grpId="0" animBg="1"/>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3E0DF-7013-5024-FBA9-F76F43298153}"/>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807A745F-6962-4654-E5F1-61DDEB53050D}"/>
              </a:ext>
            </a:extLst>
          </p:cNvPr>
          <p:cNvGraphicFramePr>
            <a:graphicFrameLocks noGrp="1"/>
          </p:cNvGraphicFramePr>
          <p:nvPr>
            <p:extLst>
              <p:ext uri="{D42A27DB-BD31-4B8C-83A1-F6EECF244321}">
                <p14:modId xmlns:p14="http://schemas.microsoft.com/office/powerpoint/2010/main" val="1080360185"/>
              </p:ext>
            </p:extLst>
          </p:nvPr>
        </p:nvGraphicFramePr>
        <p:xfrm>
          <a:off x="0" y="605705"/>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I-outcome</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Selection</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Seamless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Efficacy stop</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2" name="Title 1">
            <a:extLst>
              <a:ext uri="{FF2B5EF4-FFF2-40B4-BE49-F238E27FC236}">
                <a16:creationId xmlns:a16="http://schemas.microsoft.com/office/drawing/2014/main" id="{BA3C7A75-E48B-09B4-AD4B-4160A03FD688}"/>
              </a:ext>
            </a:extLst>
          </p:cNvPr>
          <p:cNvSpPr>
            <a:spLocks noGrp="1"/>
          </p:cNvSpPr>
          <p:nvPr>
            <p:ph type="ctrTitle"/>
          </p:nvPr>
        </p:nvSpPr>
        <p:spPr>
          <a:xfrm>
            <a:off x="292067" y="1043666"/>
            <a:ext cx="10266395" cy="694644"/>
          </a:xfrm>
        </p:spPr>
        <p:txBody>
          <a:bodyPr>
            <a:normAutofit/>
          </a:bodyPr>
          <a:lstStyle/>
          <a:p>
            <a:pPr marL="457200" indent="-457200">
              <a:buFont typeface="Wingdings" panose="05000000000000000000" pitchFamily="2" charset="2"/>
              <a:buChar char="Ø"/>
              <a:tabLst>
                <a:tab pos="354013" algn="l"/>
              </a:tabLst>
            </a:pPr>
            <a:r>
              <a:rPr lang="en-GB" sz="2800" b="0" dirty="0">
                <a:solidFill>
                  <a:srgbClr val="002060"/>
                </a:solidFill>
              </a:rPr>
              <a:t>MAMS selection design</a:t>
            </a:r>
          </a:p>
        </p:txBody>
      </p:sp>
      <p:sp>
        <p:nvSpPr>
          <p:cNvPr id="4" name="Text Placeholder 3">
            <a:extLst>
              <a:ext uri="{FF2B5EF4-FFF2-40B4-BE49-F238E27FC236}">
                <a16:creationId xmlns:a16="http://schemas.microsoft.com/office/drawing/2014/main" id="{53E6D718-4964-DAD9-D6AF-87616691A1AD}"/>
              </a:ext>
            </a:extLst>
          </p:cNvPr>
          <p:cNvSpPr>
            <a:spLocks noGrp="1"/>
          </p:cNvSpPr>
          <p:nvPr>
            <p:ph type="body" sz="quarter" idx="10"/>
          </p:nvPr>
        </p:nvSpPr>
        <p:spPr>
          <a:xfrm>
            <a:off x="180555" y="-46619"/>
            <a:ext cx="6670593" cy="694644"/>
          </a:xfrm>
        </p:spPr>
        <p:txBody>
          <a:bodyPr>
            <a:normAutofit/>
          </a:bodyPr>
          <a:lstStyle/>
          <a:p>
            <a:r>
              <a:rPr lang="en-US" dirty="0"/>
              <a:t>MAMS Trial Design: Extensions</a:t>
            </a:r>
            <a:endParaRPr lang="en-GB" sz="3600" dirty="0"/>
          </a:p>
        </p:txBody>
      </p:sp>
      <p:sp>
        <p:nvSpPr>
          <p:cNvPr id="5" name="Title 1">
            <a:extLst>
              <a:ext uri="{FF2B5EF4-FFF2-40B4-BE49-F238E27FC236}">
                <a16:creationId xmlns:a16="http://schemas.microsoft.com/office/drawing/2014/main" id="{2B7FD4EE-2332-2CF9-C0A1-70234EB58F3F}"/>
              </a:ext>
            </a:extLst>
          </p:cNvPr>
          <p:cNvSpPr txBox="1">
            <a:spLocks/>
          </p:cNvSpPr>
          <p:nvPr/>
        </p:nvSpPr>
        <p:spPr>
          <a:xfrm>
            <a:off x="292067" y="1457061"/>
            <a:ext cx="11328400" cy="193894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a:tabLst>
                <a:tab pos="354013" algn="l"/>
              </a:tabLst>
            </a:pPr>
            <a:endParaRPr lang="en-GB" sz="2800" b="0" dirty="0">
              <a:solidFill>
                <a:srgbClr val="002060"/>
              </a:solidFill>
            </a:endParaRPr>
          </a:p>
        </p:txBody>
      </p:sp>
      <p:sp>
        <p:nvSpPr>
          <p:cNvPr id="7" name="TextBox 6">
            <a:extLst>
              <a:ext uri="{FF2B5EF4-FFF2-40B4-BE49-F238E27FC236}">
                <a16:creationId xmlns:a16="http://schemas.microsoft.com/office/drawing/2014/main" id="{94796D56-E5F5-0B80-EFC3-5E100A103BD7}"/>
              </a:ext>
            </a:extLst>
          </p:cNvPr>
          <p:cNvSpPr txBox="1"/>
          <p:nvPr/>
        </p:nvSpPr>
        <p:spPr>
          <a:xfrm>
            <a:off x="849157" y="2199975"/>
            <a:ext cx="11207931" cy="1938992"/>
          </a:xfrm>
          <a:prstGeom prst="rect">
            <a:avLst/>
          </a:prstGeom>
          <a:noFill/>
        </p:spPr>
        <p:txBody>
          <a:bodyPr wrap="square">
            <a:spAutoFit/>
          </a:bodyPr>
          <a:lstStyle/>
          <a:p>
            <a:r>
              <a:rPr lang="en-GB" sz="2000" dirty="0" err="1">
                <a:latin typeface="Courier New" panose="02070309020205020404" pitchFamily="49" charset="0"/>
                <a:cs typeface="Courier New" panose="02070309020205020404" pitchFamily="49" charset="0"/>
              </a:rPr>
              <a:t>nstagects</a:t>
            </a:r>
            <a:r>
              <a:rPr lang="en-GB" sz="2000" dirty="0">
                <a:latin typeface="Courier New" panose="02070309020205020404" pitchFamily="49" charset="0"/>
                <a:cs typeface="Courier New" panose="02070309020205020404" pitchFamily="49" charset="0"/>
              </a:rPr>
              <a:t>, </a:t>
            </a:r>
          </a:p>
          <a:p>
            <a:r>
              <a:rPr lang="en-GB" sz="2000" dirty="0" err="1">
                <a:solidFill>
                  <a:srgbClr val="7030A0"/>
                </a:solidFill>
                <a:latin typeface="Courier New" panose="02070309020205020404" pitchFamily="49" charset="0"/>
                <a:cs typeface="Courier New" panose="02070309020205020404" pitchFamily="49" charset="0"/>
              </a:rPr>
              <a:t>nstage</a:t>
            </a:r>
            <a:r>
              <a:rPr lang="en-GB" sz="2000" dirty="0">
                <a:solidFill>
                  <a:srgbClr val="7030A0"/>
                </a:solidFill>
                <a:latin typeface="Courier New" panose="02070309020205020404" pitchFamily="49" charset="0"/>
                <a:cs typeface="Courier New" panose="02070309020205020404" pitchFamily="49" charset="0"/>
              </a:rPr>
              <a:t>(3) </a:t>
            </a:r>
            <a:r>
              <a:rPr lang="en-GB" sz="2000" b="1" dirty="0">
                <a:solidFill>
                  <a:srgbClr val="7030A0"/>
                </a:solidFill>
                <a:latin typeface="Courier New" panose="02070309020205020404" pitchFamily="49" charset="0"/>
                <a:cs typeface="Courier New" panose="02070309020205020404" pitchFamily="49" charset="0"/>
              </a:rPr>
              <a:t>arms(5 3 3) </a:t>
            </a:r>
            <a:r>
              <a:rPr lang="en-GB" sz="2000" dirty="0" err="1">
                <a:solidFill>
                  <a:srgbClr val="7030A0"/>
                </a:solidFill>
                <a:latin typeface="Courier New" panose="02070309020205020404" pitchFamily="49" charset="0"/>
                <a:cs typeface="Courier New" panose="02070309020205020404" pitchFamily="49" charset="0"/>
              </a:rPr>
              <a:t>aratio</a:t>
            </a:r>
            <a:r>
              <a:rPr lang="en-GB" sz="2000" dirty="0">
                <a:solidFill>
                  <a:srgbClr val="7030A0"/>
                </a:solidFill>
                <a:latin typeface="Courier New" panose="02070309020205020404" pitchFamily="49" charset="0"/>
                <a:cs typeface="Courier New" panose="02070309020205020404" pitchFamily="49" charset="0"/>
              </a:rPr>
              <a:t>(0.5) ///  </a:t>
            </a:r>
            <a:r>
              <a:rPr lang="en-GB" sz="2000" b="1" dirty="0">
                <a:solidFill>
                  <a:srgbClr val="7030A0"/>
                </a:solidFill>
                <a:latin typeface="Courier New" panose="02070309020205020404" pitchFamily="49" charset="0"/>
                <a:cs typeface="Courier New" panose="02070309020205020404" pitchFamily="49" charset="0"/>
              </a:rPr>
              <a:t>&lt;- specify selection in arm()</a:t>
            </a:r>
            <a:r>
              <a:rPr lang="en-GB" sz="2000" dirty="0">
                <a:solidFill>
                  <a:srgbClr val="7030A0"/>
                </a:solidFill>
                <a:latin typeface="Courier New" panose="02070309020205020404" pitchFamily="49" charset="0"/>
                <a:cs typeface="Courier New" panose="02070309020205020404" pitchFamily="49" charset="0"/>
              </a:rPr>
              <a:t>(B)</a:t>
            </a:r>
          </a:p>
          <a:p>
            <a:r>
              <a:rPr lang="en-GB" sz="2000" dirty="0">
                <a:latin typeface="Courier New" panose="02070309020205020404" pitchFamily="49" charset="0"/>
                <a:cs typeface="Courier New" panose="02070309020205020404" pitchFamily="49" charset="0"/>
              </a:rPr>
              <a:t>theta0(0 0) theta1(-30 -35) </a:t>
            </a:r>
            <a:r>
              <a:rPr lang="en-GB" sz="2000" dirty="0" err="1">
                <a:latin typeface="Courier New" panose="02070309020205020404" pitchFamily="49" charset="0"/>
                <a:cs typeface="Courier New" panose="02070309020205020404" pitchFamily="49" charset="0"/>
              </a:rPr>
              <a:t>sd</a:t>
            </a:r>
            <a:r>
              <a:rPr lang="en-GB" sz="2000" dirty="0">
                <a:latin typeface="Courier New" panose="02070309020205020404" pitchFamily="49" charset="0"/>
                <a:cs typeface="Courier New" panose="02070309020205020404" pitchFamily="49" charset="0"/>
              </a:rPr>
              <a:t>(80 100) rho(0.7) ///   </a:t>
            </a:r>
          </a:p>
          <a:p>
            <a:r>
              <a:rPr lang="en-GB" sz="2000" b="1" dirty="0">
                <a:solidFill>
                  <a:schemeClr val="accent3">
                    <a:lumMod val="75000"/>
                  </a:schemeClr>
                </a:solidFill>
                <a:latin typeface="Courier New" panose="02070309020205020404" pitchFamily="49" charset="0"/>
                <a:cs typeface="Courier New" panose="02070309020205020404" pitchFamily="49" charset="0"/>
              </a:rPr>
              <a:t>selection </a:t>
            </a:r>
            <a:r>
              <a:rPr lang="en-GB" sz="2000" dirty="0">
                <a:solidFill>
                  <a:schemeClr val="accent3">
                    <a:lumMod val="75000"/>
                  </a:schemeClr>
                </a:solidFill>
                <a:latin typeface="Courier New" panose="02070309020205020404" pitchFamily="49" charset="0"/>
                <a:cs typeface="Courier New" panose="02070309020205020404" pitchFamily="49" charset="0"/>
              </a:rPr>
              <a:t>binding</a:t>
            </a:r>
            <a:r>
              <a:rPr lang="en-GB" sz="2000" b="1" dirty="0">
                <a:solidFill>
                  <a:schemeClr val="accent3">
                    <a:lumMod val="75000"/>
                  </a:schemeClr>
                </a:solidFill>
                <a:latin typeface="Courier New" panose="02070309020205020404" pitchFamily="49" charset="0"/>
                <a:cs typeface="Courier New" panose="02070309020205020404" pitchFamily="49" charset="0"/>
              </a:rPr>
              <a:t>///                 &lt;- conduct treatment selection </a:t>
            </a:r>
            <a:r>
              <a:rPr lang="en-GB" sz="2000" dirty="0">
                <a:solidFill>
                  <a:schemeClr val="accent3">
                    <a:lumMod val="75000"/>
                  </a:schemeClr>
                </a:solidFill>
                <a:latin typeface="Courier New" panose="02070309020205020404" pitchFamily="49" charset="0"/>
                <a:cs typeface="Courier New" panose="02070309020205020404" pitchFamily="49" charset="0"/>
              </a:rPr>
              <a:t>(A)</a:t>
            </a:r>
          </a:p>
          <a:p>
            <a:r>
              <a:rPr lang="en-GB" sz="2000" dirty="0">
                <a:latin typeface="Courier New" panose="02070309020205020404" pitchFamily="49" charset="0"/>
                <a:cs typeface="Courier New" panose="02070309020205020404" pitchFamily="49" charset="0"/>
              </a:rPr>
              <a:t>fu(0.25 0.5) </a:t>
            </a:r>
            <a:r>
              <a:rPr lang="en-GB" sz="2000" dirty="0" err="1">
                <a:latin typeface="Courier New" panose="02070309020205020404" pitchFamily="49" charset="0"/>
                <a:cs typeface="Courier New" panose="02070309020205020404" pitchFamily="49" charset="0"/>
              </a:rPr>
              <a:t>ltfu</a:t>
            </a:r>
            <a:r>
              <a:rPr lang="en-GB" sz="2000" dirty="0">
                <a:latin typeface="Courier New" panose="02070309020205020404" pitchFamily="49" charset="0"/>
                <a:cs typeface="Courier New" panose="02070309020205020404" pitchFamily="49" charset="0"/>
              </a:rPr>
              <a:t>(0.10 0.125) alpha(0.35 0.1 0.0083) power(0.95 0.93 0.90) </a:t>
            </a:r>
            <a:r>
              <a:rPr lang="en-GB" sz="2000" dirty="0" err="1">
                <a:latin typeface="Courier New" panose="02070309020205020404" pitchFamily="49" charset="0"/>
                <a:cs typeface="Courier New" panose="02070309020205020404" pitchFamily="49" charset="0"/>
              </a:rPr>
              <a:t>accrate</a:t>
            </a:r>
            <a:r>
              <a:rPr lang="en-GB" sz="2000" dirty="0">
                <a:latin typeface="Courier New" panose="02070309020205020404" pitchFamily="49" charset="0"/>
                <a:cs typeface="Courier New" panose="02070309020205020404" pitchFamily="49" charset="0"/>
              </a:rPr>
              <a:t>(240 240 240) seed(6192025) ess </a:t>
            </a:r>
          </a:p>
        </p:txBody>
      </p:sp>
      <p:sp>
        <p:nvSpPr>
          <p:cNvPr id="8" name="TextBox 7">
            <a:extLst>
              <a:ext uri="{FF2B5EF4-FFF2-40B4-BE49-F238E27FC236}">
                <a16:creationId xmlns:a16="http://schemas.microsoft.com/office/drawing/2014/main" id="{20542D5D-93C6-0659-9D38-2C0825474141}"/>
              </a:ext>
            </a:extLst>
          </p:cNvPr>
          <p:cNvSpPr txBox="1"/>
          <p:nvPr/>
        </p:nvSpPr>
        <p:spPr>
          <a:xfrm>
            <a:off x="571533" y="1692953"/>
            <a:ext cx="8079840" cy="461665"/>
          </a:xfrm>
          <a:prstGeom prst="rect">
            <a:avLst/>
          </a:prstGeom>
          <a:noFill/>
        </p:spPr>
        <p:txBody>
          <a:bodyPr wrap="square">
            <a:spAutoFit/>
          </a:bodyPr>
          <a:lstStyle/>
          <a:p>
            <a:pPr marL="285750" indent="-285750">
              <a:buFont typeface="Arial" panose="020B0604020202020204" pitchFamily="34" charset="0"/>
              <a:buChar char="•"/>
            </a:pPr>
            <a:r>
              <a:rPr lang="en-US" sz="2400" b="1" dirty="0"/>
              <a:t>Selection rule specified in Stata</a:t>
            </a:r>
            <a:endParaRPr lang="en-US" sz="2400" dirty="0">
              <a:solidFill>
                <a:schemeClr val="accent5">
                  <a:lumMod val="50000"/>
                </a:schemeClr>
              </a:solidFill>
            </a:endParaRPr>
          </a:p>
        </p:txBody>
      </p:sp>
      <p:pic>
        <p:nvPicPr>
          <p:cNvPr id="6" name="Picture 5">
            <a:extLst>
              <a:ext uri="{FF2B5EF4-FFF2-40B4-BE49-F238E27FC236}">
                <a16:creationId xmlns:a16="http://schemas.microsoft.com/office/drawing/2014/main" id="{A47A2A68-CC48-72F6-AFC4-975836FE50C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82318" y="3669746"/>
            <a:ext cx="7474342" cy="298733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Picture 9">
            <a:extLst>
              <a:ext uri="{FF2B5EF4-FFF2-40B4-BE49-F238E27FC236}">
                <a16:creationId xmlns:a16="http://schemas.microsoft.com/office/drawing/2014/main" id="{F4655C47-13C1-7FFF-4C8D-A73E77D1CA6E}"/>
              </a:ext>
            </a:extLst>
          </p:cNvPr>
          <p:cNvPicPr>
            <a:picLocks noChangeAspect="1"/>
          </p:cNvPicPr>
          <p:nvPr/>
        </p:nvPicPr>
        <p:blipFill>
          <a:blip r:embed="rId3"/>
          <a:stretch>
            <a:fillRect/>
          </a:stretch>
        </p:blipFill>
        <p:spPr>
          <a:xfrm>
            <a:off x="1144005" y="113307"/>
            <a:ext cx="4305406" cy="228675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 name="Picture 11">
            <a:extLst>
              <a:ext uri="{FF2B5EF4-FFF2-40B4-BE49-F238E27FC236}">
                <a16:creationId xmlns:a16="http://schemas.microsoft.com/office/drawing/2014/main" id="{D635382F-D598-EEFC-FD53-45E8BA265354}"/>
              </a:ext>
            </a:extLst>
          </p:cNvPr>
          <p:cNvPicPr>
            <a:picLocks noChangeAspect="1"/>
          </p:cNvPicPr>
          <p:nvPr/>
        </p:nvPicPr>
        <p:blipFill>
          <a:blip r:embed="rId4"/>
          <a:stretch>
            <a:fillRect/>
          </a:stretch>
        </p:blipFill>
        <p:spPr>
          <a:xfrm>
            <a:off x="4431307" y="1250287"/>
            <a:ext cx="4616130" cy="229954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4" name="Picture 13">
            <a:extLst>
              <a:ext uri="{FF2B5EF4-FFF2-40B4-BE49-F238E27FC236}">
                <a16:creationId xmlns:a16="http://schemas.microsoft.com/office/drawing/2014/main" id="{0E8FC315-EEFB-BBA3-141C-2F6565D9810D}"/>
              </a:ext>
            </a:extLst>
          </p:cNvPr>
          <p:cNvPicPr>
            <a:picLocks noChangeAspect="1"/>
          </p:cNvPicPr>
          <p:nvPr/>
        </p:nvPicPr>
        <p:blipFill>
          <a:blip r:embed="rId5"/>
          <a:stretch>
            <a:fillRect/>
          </a:stretch>
        </p:blipFill>
        <p:spPr>
          <a:xfrm>
            <a:off x="7519031" y="2281902"/>
            <a:ext cx="4283755" cy="323451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5" name="Oval 14">
            <a:extLst>
              <a:ext uri="{FF2B5EF4-FFF2-40B4-BE49-F238E27FC236}">
                <a16:creationId xmlns:a16="http://schemas.microsoft.com/office/drawing/2014/main" id="{E3F3D24D-8057-18A7-DF32-45ABCBAB1F72}"/>
              </a:ext>
            </a:extLst>
          </p:cNvPr>
          <p:cNvSpPr/>
          <p:nvPr/>
        </p:nvSpPr>
        <p:spPr>
          <a:xfrm>
            <a:off x="4230783" y="755014"/>
            <a:ext cx="1219759" cy="50167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5D28B9B0-1BA4-BDEA-E3D7-CEA00996F3B0}"/>
              </a:ext>
            </a:extLst>
          </p:cNvPr>
          <p:cNvSpPr/>
          <p:nvPr/>
        </p:nvSpPr>
        <p:spPr>
          <a:xfrm>
            <a:off x="10601232" y="2720415"/>
            <a:ext cx="1219759" cy="50167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B2D4413E-F137-BEB4-9F80-87379DD1ADD6}"/>
              </a:ext>
            </a:extLst>
          </p:cNvPr>
          <p:cNvSpPr/>
          <p:nvPr/>
        </p:nvSpPr>
        <p:spPr>
          <a:xfrm>
            <a:off x="7812933" y="1730803"/>
            <a:ext cx="1219759" cy="50167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Oval 2">
            <a:extLst>
              <a:ext uri="{FF2B5EF4-FFF2-40B4-BE49-F238E27FC236}">
                <a16:creationId xmlns:a16="http://schemas.microsoft.com/office/drawing/2014/main" id="{8E287A45-5F8E-E549-6D08-BBCFB87F04D6}"/>
              </a:ext>
            </a:extLst>
          </p:cNvPr>
          <p:cNvSpPr/>
          <p:nvPr/>
        </p:nvSpPr>
        <p:spPr>
          <a:xfrm>
            <a:off x="8422812" y="5598340"/>
            <a:ext cx="947854" cy="370382"/>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5046E62-4CBC-A4CE-CC8B-1FF90D7E3433}"/>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17/28</a:t>
            </a:r>
            <a:endParaRPr lang="en-GB" sz="1600" dirty="0">
              <a:solidFill>
                <a:schemeClr val="accent2">
                  <a:lumMod val="50000"/>
                </a:schemeClr>
              </a:solidFill>
            </a:endParaRPr>
          </a:p>
        </p:txBody>
      </p:sp>
    </p:spTree>
    <p:extLst>
      <p:ext uri="{BB962C8B-B14F-4D97-AF65-F5344CB8AC3E}">
        <p14:creationId xmlns:p14="http://schemas.microsoft.com/office/powerpoint/2010/main" val="49106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DFFEE-DD85-23A0-95D6-53F50971677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49EFA5F-94EB-5F54-2907-BF4AE6C0C30A}"/>
              </a:ext>
            </a:extLst>
          </p:cNvPr>
          <p:cNvSpPr>
            <a:spLocks noGrp="1"/>
          </p:cNvSpPr>
          <p:nvPr>
            <p:ph type="body" sz="quarter" idx="10"/>
          </p:nvPr>
        </p:nvSpPr>
        <p:spPr>
          <a:xfrm>
            <a:off x="135949" y="0"/>
            <a:ext cx="7308883" cy="614364"/>
          </a:xfrm>
        </p:spPr>
        <p:txBody>
          <a:bodyPr>
            <a:normAutofit fontScale="92500"/>
          </a:bodyPr>
          <a:lstStyle/>
          <a:p>
            <a:r>
              <a:rPr lang="en-US" sz="3600" dirty="0"/>
              <a:t>MAMS Trial Design: Extensions</a:t>
            </a:r>
            <a:endParaRPr lang="en-GB" sz="4000" dirty="0"/>
          </a:p>
        </p:txBody>
      </p:sp>
      <p:sp>
        <p:nvSpPr>
          <p:cNvPr id="5" name="Title 1">
            <a:extLst>
              <a:ext uri="{FF2B5EF4-FFF2-40B4-BE49-F238E27FC236}">
                <a16:creationId xmlns:a16="http://schemas.microsoft.com/office/drawing/2014/main" id="{11429E93-E2EF-9E1C-CAD8-B03B7FBB979E}"/>
              </a:ext>
            </a:extLst>
          </p:cNvPr>
          <p:cNvSpPr txBox="1">
            <a:spLocks/>
          </p:cNvSpPr>
          <p:nvPr/>
        </p:nvSpPr>
        <p:spPr>
          <a:xfrm>
            <a:off x="431980" y="1089004"/>
            <a:ext cx="11328400" cy="72389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buFont typeface="Wingdings" panose="05000000000000000000" pitchFamily="2" charset="2"/>
              <a:buChar char="Ø"/>
              <a:tabLst>
                <a:tab pos="354013" algn="l"/>
              </a:tabLst>
            </a:pPr>
            <a:r>
              <a:rPr lang="en-GB" sz="2800" b="0" dirty="0">
                <a:solidFill>
                  <a:srgbClr val="002060"/>
                </a:solidFill>
              </a:rPr>
              <a:t>MAMS selection design</a:t>
            </a:r>
          </a:p>
        </p:txBody>
      </p:sp>
      <p:sp>
        <p:nvSpPr>
          <p:cNvPr id="3" name="TextBox 2">
            <a:extLst>
              <a:ext uri="{FF2B5EF4-FFF2-40B4-BE49-F238E27FC236}">
                <a16:creationId xmlns:a16="http://schemas.microsoft.com/office/drawing/2014/main" id="{5A0BB146-A83E-6BF9-015F-5D83099D7831}"/>
              </a:ext>
            </a:extLst>
          </p:cNvPr>
          <p:cNvSpPr txBox="1"/>
          <p:nvPr/>
        </p:nvSpPr>
        <p:spPr>
          <a:xfrm>
            <a:off x="917728" y="1693382"/>
            <a:ext cx="10356544" cy="1452962"/>
          </a:xfrm>
          <a:prstGeom prst="rect">
            <a:avLst/>
          </a:prstGeom>
          <a:noFill/>
        </p:spPr>
        <p:txBody>
          <a:bodyPr wrap="square" rtlCol="0">
            <a:spAutoFit/>
          </a:bodyPr>
          <a:lstStyle/>
          <a:p>
            <a:pPr>
              <a:lnSpc>
                <a:spcPct val="150000"/>
              </a:lnSpc>
            </a:pPr>
            <a:r>
              <a:rPr lang="en-US" sz="2000" b="1" dirty="0"/>
              <a:t>Example 3. The IBS MAMS trial (continue)</a:t>
            </a:r>
            <a:endParaRPr lang="en-US" sz="2000" dirty="0"/>
          </a:p>
          <a:p>
            <a:pPr marL="285750" indent="-285750">
              <a:lnSpc>
                <a:spcPts val="2400"/>
              </a:lnSpc>
              <a:buFontTx/>
              <a:buChar char="-"/>
            </a:pPr>
            <a:r>
              <a:rPr lang="en-US" dirty="0"/>
              <a:t>3-stage, 5-arm 				- Primary outcome: IBS score at 6 months</a:t>
            </a:r>
          </a:p>
          <a:p>
            <a:pPr marL="285750" indent="-285750">
              <a:lnSpc>
                <a:spcPts val="2400"/>
              </a:lnSpc>
              <a:buFontTx/>
              <a:buChar char="-"/>
            </a:pPr>
            <a:r>
              <a:rPr lang="en-US" dirty="0"/>
              <a:t>Significance level: 0.35 0.1 0.0083		- Power = 0.95 0.93 0.90</a:t>
            </a:r>
          </a:p>
          <a:p>
            <a:pPr marL="285750" indent="-285750">
              <a:lnSpc>
                <a:spcPts val="2400"/>
              </a:lnSpc>
              <a:buFontTx/>
              <a:buChar char="-"/>
            </a:pPr>
            <a:r>
              <a:rPr lang="en-US" b="1" dirty="0"/>
              <a:t>Selection rule: (5 3 3)</a:t>
            </a:r>
          </a:p>
        </p:txBody>
      </p:sp>
      <p:graphicFrame>
        <p:nvGraphicFramePr>
          <p:cNvPr id="2" name="Table 1">
            <a:extLst>
              <a:ext uri="{FF2B5EF4-FFF2-40B4-BE49-F238E27FC236}">
                <a16:creationId xmlns:a16="http://schemas.microsoft.com/office/drawing/2014/main" id="{C08AB02A-A429-42CE-3FD1-EAFA4274A1DD}"/>
              </a:ext>
            </a:extLst>
          </p:cNvPr>
          <p:cNvGraphicFramePr>
            <a:graphicFrameLocks noGrp="1"/>
          </p:cNvGraphicFramePr>
          <p:nvPr>
            <p:extLst>
              <p:ext uri="{D42A27DB-BD31-4B8C-83A1-F6EECF244321}">
                <p14:modId xmlns:p14="http://schemas.microsoft.com/office/powerpoint/2010/main" val="3510626004"/>
              </p:ext>
            </p:extLst>
          </p:nvPr>
        </p:nvGraphicFramePr>
        <p:xfrm>
          <a:off x="431980" y="3202470"/>
          <a:ext cx="11328580" cy="1755641"/>
        </p:xfrm>
        <a:graphic>
          <a:graphicData uri="http://schemas.openxmlformats.org/drawingml/2006/table">
            <a:tbl>
              <a:tblPr firstRow="1" bandRow="1">
                <a:tableStyleId>{5C22544A-7EE6-4342-B048-85BDC9FD1C3A}</a:tableStyleId>
              </a:tblPr>
              <a:tblGrid>
                <a:gridCol w="602772">
                  <a:extLst>
                    <a:ext uri="{9D8B030D-6E8A-4147-A177-3AD203B41FA5}">
                      <a16:colId xmlns:a16="http://schemas.microsoft.com/office/drawing/2014/main" val="4210607806"/>
                    </a:ext>
                  </a:extLst>
                </a:gridCol>
                <a:gridCol w="2071171">
                  <a:extLst>
                    <a:ext uri="{9D8B030D-6E8A-4147-A177-3AD203B41FA5}">
                      <a16:colId xmlns:a16="http://schemas.microsoft.com/office/drawing/2014/main" val="949036786"/>
                    </a:ext>
                  </a:extLst>
                </a:gridCol>
                <a:gridCol w="2677099">
                  <a:extLst>
                    <a:ext uri="{9D8B030D-6E8A-4147-A177-3AD203B41FA5}">
                      <a16:colId xmlns:a16="http://schemas.microsoft.com/office/drawing/2014/main" val="3945006895"/>
                    </a:ext>
                  </a:extLst>
                </a:gridCol>
                <a:gridCol w="1587442">
                  <a:extLst>
                    <a:ext uri="{9D8B030D-6E8A-4147-A177-3AD203B41FA5}">
                      <a16:colId xmlns:a16="http://schemas.microsoft.com/office/drawing/2014/main" val="2348972704"/>
                    </a:ext>
                  </a:extLst>
                </a:gridCol>
                <a:gridCol w="1260760">
                  <a:extLst>
                    <a:ext uri="{9D8B030D-6E8A-4147-A177-3AD203B41FA5}">
                      <a16:colId xmlns:a16="http://schemas.microsoft.com/office/drawing/2014/main" val="2926935083"/>
                    </a:ext>
                  </a:extLst>
                </a:gridCol>
                <a:gridCol w="1650380">
                  <a:extLst>
                    <a:ext uri="{9D8B030D-6E8A-4147-A177-3AD203B41FA5}">
                      <a16:colId xmlns:a16="http://schemas.microsoft.com/office/drawing/2014/main" val="2309168317"/>
                    </a:ext>
                  </a:extLst>
                </a:gridCol>
                <a:gridCol w="1478956">
                  <a:extLst>
                    <a:ext uri="{9D8B030D-6E8A-4147-A177-3AD203B41FA5}">
                      <a16:colId xmlns:a16="http://schemas.microsoft.com/office/drawing/2014/main" val="452301551"/>
                    </a:ext>
                  </a:extLst>
                </a:gridCol>
              </a:tblGrid>
              <a:tr h="0">
                <a:tc>
                  <a:txBody>
                    <a:bodyPr/>
                    <a:lstStyle/>
                    <a:p>
                      <a:pPr algn="ctr"/>
                      <a:r>
                        <a:rPr lang="en-GB" sz="2100" dirty="0"/>
                        <a:t>No</a:t>
                      </a:r>
                      <a:endParaRPr lang="en-GB" sz="2100" b="1" i="0" u="none" strike="noStrike" dirty="0">
                        <a:solidFill>
                          <a:schemeClr val="tx1"/>
                        </a:solidFill>
                        <a:effectLst/>
                        <a:latin typeface="+mn-lt"/>
                      </a:endParaRPr>
                    </a:p>
                  </a:txBody>
                  <a:tcPr marL="121920" marR="121920" marT="60960" marB="60960" anchor="ctr"/>
                </a:tc>
                <a:tc>
                  <a:txBody>
                    <a:bodyPr/>
                    <a:lstStyle/>
                    <a:p>
                      <a:pPr algn="ctr"/>
                      <a:r>
                        <a:rPr lang="en-GB" sz="2100" dirty="0"/>
                        <a:t>Design</a:t>
                      </a:r>
                      <a:endParaRPr lang="en-GB" sz="2100" b="1" i="0" u="none" strike="noStrike" dirty="0">
                        <a:solidFill>
                          <a:schemeClr val="tx1"/>
                        </a:solidFill>
                        <a:effectLst/>
                        <a:latin typeface="+mn-lt"/>
                      </a:endParaRPr>
                    </a:p>
                  </a:txBody>
                  <a:tcPr marL="121920" marR="121920" marT="60960" marB="60960" anchor="ctr"/>
                </a:tc>
                <a:tc>
                  <a:txBody>
                    <a:bodyPr/>
                    <a:lstStyle/>
                    <a:p>
                      <a:pPr algn="ctr"/>
                      <a:r>
                        <a:rPr lang="en-GB" sz="2100" b="1" i="0" kern="1200" dirty="0">
                          <a:solidFill>
                            <a:schemeClr val="lt1"/>
                          </a:solidFill>
                          <a:latin typeface="+mn-lt"/>
                          <a:ea typeface="+mn-ea"/>
                          <a:cs typeface="+mn-cs"/>
                        </a:rPr>
                        <a:t>Type I error rate</a:t>
                      </a:r>
                      <a:endParaRPr lang="en-GB" sz="2100" dirty="0"/>
                    </a:p>
                    <a:p>
                      <a:pPr algn="ctr"/>
                      <a:r>
                        <a:rPr lang="en-GB" sz="2100" dirty="0"/>
                        <a:t>control (value)</a:t>
                      </a:r>
                    </a:p>
                  </a:txBody>
                  <a:tcPr marL="121920" marR="121920" marT="60960" marB="60960" anchor="ctr"/>
                </a:tc>
                <a:tc>
                  <a:txBody>
                    <a:bodyPr/>
                    <a:lstStyle/>
                    <a:p>
                      <a:pPr marL="0" marR="0" lvl="0" indent="0" algn="ctr" defTabSz="914309" rtl="0" eaLnBrk="1" fontAlgn="b" latinLnBrk="0" hangingPunct="1">
                        <a:lnSpc>
                          <a:spcPct val="100000"/>
                        </a:lnSpc>
                        <a:spcBef>
                          <a:spcPts val="0"/>
                        </a:spcBef>
                        <a:spcAft>
                          <a:spcPts val="0"/>
                        </a:spcAft>
                        <a:buClrTx/>
                        <a:buSzTx/>
                        <a:buFontTx/>
                        <a:buNone/>
                        <a:tabLst/>
                        <a:defRPr/>
                      </a:pPr>
                      <a:r>
                        <a:rPr lang="en-GB" sz="2000" b="1" dirty="0">
                          <a:latin typeface="+mn-lt"/>
                        </a:rPr>
                        <a:t>Pairwise type I error</a:t>
                      </a:r>
                      <a:endParaRPr lang="en-GB" sz="1600" b="1" dirty="0">
                        <a:latin typeface="+mn-lt"/>
                      </a:endParaRPr>
                    </a:p>
                  </a:txBody>
                  <a:tcPr marL="0" marR="0" marT="0" marB="0" anchor="ctr"/>
                </a:tc>
                <a:tc>
                  <a:txBody>
                    <a:bodyPr/>
                    <a:lstStyle/>
                    <a:p>
                      <a:pPr algn="ctr" fontAlgn="b"/>
                      <a:r>
                        <a:rPr lang="en-GB" sz="1900" b="1" u="none" strike="noStrike" dirty="0">
                          <a:effectLst/>
                        </a:rPr>
                        <a:t>Power</a:t>
                      </a:r>
                    </a:p>
                  </a:txBody>
                  <a:tcPr marL="0" marR="0" marT="0" marB="0" anchor="ctr"/>
                </a:tc>
                <a:tc>
                  <a:txBody>
                    <a:bodyPr/>
                    <a:lstStyle/>
                    <a:p>
                      <a:pPr algn="ctr" fontAlgn="b"/>
                      <a:r>
                        <a:rPr lang="en-GB" sz="2100" b="1" u="none" strike="noStrike" dirty="0">
                          <a:effectLst/>
                        </a:rPr>
                        <a:t>Total/ max. </a:t>
                      </a:r>
                    </a:p>
                    <a:p>
                      <a:pPr algn="ctr" fontAlgn="b"/>
                      <a:r>
                        <a:rPr lang="en-GB" sz="2100" b="1" u="none" strike="noStrike" dirty="0">
                          <a:effectLst/>
                        </a:rPr>
                        <a:t>SS</a:t>
                      </a:r>
                    </a:p>
                  </a:txBody>
                  <a:tcPr marL="0" marR="0" marT="0" marB="0" anchor="ctr"/>
                </a:tc>
                <a:tc>
                  <a:txBody>
                    <a:bodyPr/>
                    <a:lstStyle/>
                    <a:p>
                      <a:pPr algn="ctr" fontAlgn="b"/>
                      <a:r>
                        <a:rPr lang="en-GB" sz="2100" b="1" u="none" strike="noStrike" dirty="0">
                          <a:effectLst/>
                        </a:rPr>
                        <a:t>ESS|</a:t>
                      </a:r>
                      <a:r>
                        <a:rPr lang="en-US" altLang="zh-CN" sz="2100" b="1" u="none" strike="noStrike" dirty="0">
                          <a:effectLst/>
                        </a:rPr>
                        <a:t>H1</a:t>
                      </a:r>
                      <a:endParaRPr lang="en-GB" sz="2100" b="1" u="none" strike="noStrike" dirty="0">
                        <a:effectLst/>
                      </a:endParaRPr>
                    </a:p>
                  </a:txBody>
                  <a:tcPr marL="0" marR="0" marT="0" marB="0" anchor="ctr"/>
                </a:tc>
                <a:extLst>
                  <a:ext uri="{0D108BD9-81ED-4DB2-BD59-A6C34878D82A}">
                    <a16:rowId xmlns:a16="http://schemas.microsoft.com/office/drawing/2014/main" val="1909304421"/>
                  </a:ext>
                </a:extLst>
              </a:tr>
              <a:tr h="343401">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2100" b="0" i="0" u="none" strike="noStrike" dirty="0">
                          <a:solidFill>
                            <a:srgbClr val="000000"/>
                          </a:solidFill>
                          <a:effectLst/>
                          <a:latin typeface="+mn-lt"/>
                        </a:rPr>
                        <a:t>1</a:t>
                      </a:r>
                    </a:p>
                  </a:txBody>
                  <a:tcPr marL="0" marR="0" marT="0" marB="0" anchor="b"/>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2100" b="0" i="0" u="none" strike="noStrike" dirty="0">
                          <a:solidFill>
                            <a:srgbClr val="000000"/>
                          </a:solidFill>
                          <a:effectLst/>
                          <a:latin typeface="+mn-lt"/>
                        </a:rPr>
                        <a:t>4x two-arm </a:t>
                      </a:r>
                    </a:p>
                  </a:txBody>
                  <a:tcPr marL="0" marR="0" marT="0" marB="0" anchor="b"/>
                </a:tc>
                <a:tc>
                  <a:txBody>
                    <a:bodyPr/>
                    <a:lstStyle/>
                    <a:p>
                      <a:pPr algn="ctr" fontAlgn="b"/>
                      <a:r>
                        <a:rPr lang="en-GB" sz="2100" b="0" i="0" u="none" strike="noStrike" dirty="0">
                          <a:solidFill>
                            <a:schemeClr val="tx1"/>
                          </a:solidFill>
                          <a:effectLst/>
                          <a:latin typeface="+mn-lt"/>
                        </a:rPr>
                        <a:t>Pairwise (</a:t>
                      </a:r>
                      <a:r>
                        <a:rPr lang="en-GB" sz="2100" b="0" i="0" u="none" strike="noStrike" dirty="0">
                          <a:solidFill>
                            <a:srgbClr val="000000"/>
                          </a:solidFill>
                          <a:effectLst/>
                          <a:latin typeface="+mn-lt"/>
                        </a:rPr>
                        <a:t>0.025</a:t>
                      </a:r>
                      <a:r>
                        <a:rPr lang="en-GB" sz="2100" b="0" i="0" u="none" strike="noStrike" dirty="0">
                          <a:solidFill>
                            <a:schemeClr val="tx1"/>
                          </a:solidFill>
                          <a:effectLst/>
                          <a:latin typeface="+mn-lt"/>
                        </a:rPr>
                        <a:t>)</a:t>
                      </a:r>
                    </a:p>
                  </a:txBody>
                  <a:tcPr marL="0" marR="0" marT="0" marB="0" anchor="b"/>
                </a:tc>
                <a:tc>
                  <a:txBody>
                    <a:bodyPr/>
                    <a:lstStyle/>
                    <a:p>
                      <a:pPr algn="ctr" fontAlgn="b"/>
                      <a:r>
                        <a:rPr lang="en-GB" sz="2100" b="0" i="0" u="none" strike="noStrike" dirty="0">
                          <a:solidFill>
                            <a:schemeClr val="tx1"/>
                          </a:solidFill>
                          <a:effectLst/>
                          <a:latin typeface="+mn-lt"/>
                        </a:rPr>
                        <a:t>0.025</a:t>
                      </a:r>
                    </a:p>
                  </a:txBody>
                  <a:tcPr marL="0" marR="0" marT="0" marB="0" anchor="b"/>
                </a:tc>
                <a:tc>
                  <a:txBody>
                    <a:bodyPr/>
                    <a:lstStyle/>
                    <a:p>
                      <a:pPr algn="ctr" fontAlgn="b"/>
                      <a:r>
                        <a:rPr lang="en-GB" sz="2100" b="0" i="0" u="none" strike="noStrike" dirty="0">
                          <a:solidFill>
                            <a:schemeClr val="tx1"/>
                          </a:solidFill>
                          <a:effectLst/>
                          <a:latin typeface="+mn-lt"/>
                        </a:rPr>
                        <a:t>0.85</a:t>
                      </a:r>
                    </a:p>
                  </a:txBody>
                  <a:tcPr marL="0" marR="0" marT="0" marB="0" anchor="b"/>
                </a:tc>
                <a:tc>
                  <a:txBody>
                    <a:bodyPr/>
                    <a:lstStyle/>
                    <a:p>
                      <a:pPr algn="ctr" fontAlgn="b"/>
                      <a:r>
                        <a:rPr lang="en-GB" sz="2100" b="0" i="0" u="none" strike="noStrike" dirty="0">
                          <a:solidFill>
                            <a:schemeClr val="tx1"/>
                          </a:solidFill>
                          <a:effectLst/>
                          <a:latin typeface="+mn-lt"/>
                        </a:rPr>
                        <a:t>1344</a:t>
                      </a:r>
                    </a:p>
                  </a:txBody>
                  <a:tcPr marL="0" marR="0" marT="0" marB="0" anchor="b"/>
                </a:tc>
                <a:tc>
                  <a:txBody>
                    <a:bodyPr/>
                    <a:lstStyle/>
                    <a:p>
                      <a:pPr algn="ctr" fontAlgn="b"/>
                      <a:r>
                        <a:rPr lang="en-GB" sz="2100" b="0" i="0" u="none" strike="noStrike" dirty="0">
                          <a:solidFill>
                            <a:schemeClr val="tx1"/>
                          </a:solidFill>
                          <a:effectLst/>
                          <a:latin typeface="+mn-lt"/>
                        </a:rPr>
                        <a:t>1344</a:t>
                      </a:r>
                    </a:p>
                  </a:txBody>
                  <a:tcPr marL="0" marR="0" marT="0" marB="0" anchor="b"/>
                </a:tc>
                <a:extLst>
                  <a:ext uri="{0D108BD9-81ED-4DB2-BD59-A6C34878D82A}">
                    <a16:rowId xmlns:a16="http://schemas.microsoft.com/office/drawing/2014/main" val="1937652621"/>
                  </a:ext>
                </a:extLst>
              </a:tr>
              <a:tr h="325120">
                <a:tc>
                  <a:txBody>
                    <a:bodyPr/>
                    <a:lstStyle/>
                    <a:p>
                      <a:pPr algn="ctr" fontAlgn="b"/>
                      <a:r>
                        <a:rPr lang="en-GB" sz="2100" b="0" i="0" u="none" strike="noStrike" dirty="0">
                          <a:solidFill>
                            <a:srgbClr val="000000"/>
                          </a:solidFill>
                          <a:effectLst/>
                          <a:latin typeface="+mn-lt"/>
                        </a:rPr>
                        <a:t>2</a:t>
                      </a:r>
                    </a:p>
                  </a:txBody>
                  <a:tcPr marL="0" marR="0" marT="0" marB="0" anchor="b"/>
                </a:tc>
                <a:tc>
                  <a:txBody>
                    <a:bodyPr/>
                    <a:lstStyle/>
                    <a:p>
                      <a:pPr algn="ctr" fontAlgn="b"/>
                      <a:r>
                        <a:rPr lang="en-GB" sz="2100" b="0" i="0" u="none" strike="noStrike" dirty="0">
                          <a:solidFill>
                            <a:srgbClr val="000000"/>
                          </a:solidFill>
                          <a:effectLst/>
                          <a:latin typeface="+mn-lt"/>
                        </a:rPr>
                        <a:t>5-arm MAMS</a:t>
                      </a:r>
                      <a:endParaRPr lang="en-GB" sz="2100" b="1" i="0" u="none" strike="noStrike" dirty="0">
                        <a:solidFill>
                          <a:srgbClr val="000000"/>
                        </a:solidFill>
                        <a:effectLst/>
                        <a:latin typeface="+mn-lt"/>
                      </a:endParaRPr>
                    </a:p>
                  </a:txBody>
                  <a:tcPr marL="0" marR="0" marT="0" marB="0" anchor="b"/>
                </a:tc>
                <a:tc>
                  <a:txBody>
                    <a:bodyPr/>
                    <a:lstStyle/>
                    <a:p>
                      <a:pPr algn="ctr" fontAlgn="b"/>
                      <a:r>
                        <a:rPr lang="en-GB" sz="2100" b="0" i="1" u="none" strike="noStrike" dirty="0">
                          <a:solidFill>
                            <a:srgbClr val="000000"/>
                          </a:solidFill>
                          <a:effectLst/>
                          <a:latin typeface="Century Schoolbook" panose="02040604050505020304" pitchFamily="18" charset="0"/>
                        </a:rPr>
                        <a:t>Familywise</a:t>
                      </a:r>
                      <a:r>
                        <a:rPr lang="en-GB" sz="2100" b="0" i="0" u="none" strike="noStrike" dirty="0">
                          <a:solidFill>
                            <a:srgbClr val="000000"/>
                          </a:solidFill>
                          <a:effectLst/>
                          <a:latin typeface="+mn-lt"/>
                        </a:rPr>
                        <a:t> (0.025)</a:t>
                      </a:r>
                      <a:endParaRPr lang="en-GB" sz="2100" b="0" i="1" u="none" strike="noStrike" dirty="0">
                        <a:solidFill>
                          <a:srgbClr val="000000"/>
                        </a:solidFill>
                        <a:effectLst/>
                        <a:latin typeface="Century Schoolbook" panose="02040604050505020304" pitchFamily="18" charset="0"/>
                      </a:endParaRPr>
                    </a:p>
                  </a:txBody>
                  <a:tcPr marL="0" marR="0" marT="0" marB="0" anchor="b"/>
                </a:tc>
                <a:tc>
                  <a:txBody>
                    <a:bodyPr/>
                    <a:lstStyle/>
                    <a:p>
                      <a:pPr algn="ctr" fontAlgn="b"/>
                      <a:r>
                        <a:rPr lang="en-GB" sz="2100" b="0" i="0" u="none" strike="noStrike" dirty="0">
                          <a:solidFill>
                            <a:schemeClr val="tx1"/>
                          </a:solidFill>
                          <a:effectLst/>
                          <a:latin typeface="+mn-lt"/>
                        </a:rPr>
                        <a:t>0.007</a:t>
                      </a:r>
                      <a:endParaRPr lang="en-GB" sz="2100" b="1" i="0" u="none" strike="noStrike" dirty="0">
                        <a:solidFill>
                          <a:schemeClr val="tx1"/>
                        </a:solidFill>
                        <a:effectLst/>
                        <a:latin typeface="+mn-lt"/>
                      </a:endParaRPr>
                    </a:p>
                  </a:txBody>
                  <a:tcPr marL="0" marR="0" marT="0" marB="0" anchor="b"/>
                </a:tc>
                <a:tc>
                  <a:txBody>
                    <a:bodyPr/>
                    <a:lstStyle/>
                    <a:p>
                      <a:pPr algn="ctr" fontAlgn="b"/>
                      <a:r>
                        <a:rPr lang="en-GB" sz="2100" b="0" i="0" u="none" strike="noStrike" dirty="0">
                          <a:solidFill>
                            <a:schemeClr val="tx1"/>
                          </a:solidFill>
                          <a:effectLst/>
                          <a:latin typeface="+mn-lt"/>
                        </a:rPr>
                        <a:t>0.85</a:t>
                      </a:r>
                    </a:p>
                  </a:txBody>
                  <a:tcPr marL="0" marR="0" marT="0" marB="0" anchor="b"/>
                </a:tc>
                <a:tc>
                  <a:txBody>
                    <a:bodyPr/>
                    <a:lstStyle/>
                    <a:p>
                      <a:pPr algn="ctr" fontAlgn="b"/>
                      <a:r>
                        <a:rPr lang="en-GB" sz="2100" b="0" i="0" u="none" strike="noStrike" dirty="0">
                          <a:solidFill>
                            <a:schemeClr val="tx1"/>
                          </a:solidFill>
                          <a:effectLst/>
                          <a:latin typeface="+mn-lt"/>
                        </a:rPr>
                        <a:t>1139</a:t>
                      </a:r>
                    </a:p>
                  </a:txBody>
                  <a:tcPr marL="0" marR="0" marT="0" marB="0" anchor="b"/>
                </a:tc>
                <a:tc>
                  <a:txBody>
                    <a:bodyPr/>
                    <a:lstStyle/>
                    <a:p>
                      <a:pPr algn="ctr" fontAlgn="b"/>
                      <a:r>
                        <a:rPr lang="en-US" sz="2100" b="0" i="0" u="none" strike="noStrike" dirty="0">
                          <a:solidFill>
                            <a:schemeClr val="tx1"/>
                          </a:solidFill>
                          <a:effectLst/>
                          <a:latin typeface="+mn-lt"/>
                        </a:rPr>
                        <a:t>1</a:t>
                      </a:r>
                      <a:r>
                        <a:rPr lang="en-GB" sz="2100" b="0" i="0" u="none" strike="noStrike" dirty="0">
                          <a:solidFill>
                            <a:schemeClr val="tx1"/>
                          </a:solidFill>
                          <a:effectLst/>
                          <a:latin typeface="+mn-lt"/>
                        </a:rPr>
                        <a:t>103</a:t>
                      </a:r>
                    </a:p>
                  </a:txBody>
                  <a:tcPr marL="0" marR="0" marT="0" marB="0" anchor="b"/>
                </a:tc>
                <a:extLst>
                  <a:ext uri="{0D108BD9-81ED-4DB2-BD59-A6C34878D82A}">
                    <a16:rowId xmlns:a16="http://schemas.microsoft.com/office/drawing/2014/main" val="120008243"/>
                  </a:ext>
                </a:extLst>
              </a:tr>
              <a:tr h="325120">
                <a:tc>
                  <a:txBody>
                    <a:bodyPr/>
                    <a:lstStyle/>
                    <a:p>
                      <a:pPr algn="ctr" fontAlgn="b"/>
                      <a:r>
                        <a:rPr lang="en-US" sz="2100" b="0" i="0" u="none" strike="noStrike" dirty="0">
                          <a:solidFill>
                            <a:srgbClr val="000000"/>
                          </a:solidFill>
                          <a:effectLst/>
                          <a:latin typeface="+mn-lt"/>
                        </a:rPr>
                        <a:t>3</a:t>
                      </a:r>
                      <a:endParaRPr lang="en-GB" sz="2100" b="0" i="0" u="none" strike="noStrike" dirty="0">
                        <a:solidFill>
                          <a:srgbClr val="000000"/>
                        </a:solidFill>
                        <a:effectLst/>
                        <a:latin typeface="+mn-lt"/>
                      </a:endParaRPr>
                    </a:p>
                  </a:txBody>
                  <a:tcPr marL="0" marR="0" marT="0" marB="0" anchor="b"/>
                </a:tc>
                <a:tc>
                  <a:txBody>
                    <a:bodyPr/>
                    <a:lstStyle/>
                    <a:p>
                      <a:pPr algn="ctr" fontAlgn="b"/>
                      <a:r>
                        <a:rPr lang="en-US" sz="2100" b="1" i="0" u="none" strike="noStrike" dirty="0">
                          <a:solidFill>
                            <a:srgbClr val="000000"/>
                          </a:solidFill>
                          <a:effectLst/>
                          <a:latin typeface="+mn-lt"/>
                        </a:rPr>
                        <a:t>selection MAMS</a:t>
                      </a:r>
                      <a:endParaRPr lang="en-GB" sz="2100" b="1" i="0" u="none" strike="noStrike" dirty="0">
                        <a:solidFill>
                          <a:srgbClr val="000000"/>
                        </a:solidFill>
                        <a:effectLst/>
                        <a:latin typeface="+mn-lt"/>
                      </a:endParaRPr>
                    </a:p>
                  </a:txBody>
                  <a:tcPr marL="0" marR="0" marT="0" marB="0" anchor="b"/>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n-GB" sz="2100" b="0" i="1" u="none" strike="noStrike" dirty="0">
                          <a:solidFill>
                            <a:srgbClr val="000000"/>
                          </a:solidFill>
                          <a:effectLst/>
                          <a:latin typeface="Century Schoolbook" panose="02040604050505020304" pitchFamily="18" charset="0"/>
                        </a:rPr>
                        <a:t>Familywise</a:t>
                      </a:r>
                      <a:r>
                        <a:rPr lang="en-GB" sz="2100" b="0" i="0" u="none" strike="noStrike" dirty="0">
                          <a:solidFill>
                            <a:srgbClr val="000000"/>
                          </a:solidFill>
                          <a:effectLst/>
                          <a:latin typeface="+mn-lt"/>
                        </a:rPr>
                        <a:t> (0.023)</a:t>
                      </a:r>
                      <a:endParaRPr lang="en-GB" sz="2100" b="0" i="1" u="none" strike="noStrike" dirty="0">
                        <a:solidFill>
                          <a:srgbClr val="000000"/>
                        </a:solidFill>
                        <a:effectLst/>
                        <a:latin typeface="Century Schoolbook" panose="02040604050505020304" pitchFamily="18" charset="0"/>
                      </a:endParaRPr>
                    </a:p>
                  </a:txBody>
                  <a:tcPr marL="0" marR="0" marT="0" marB="0" anchor="b"/>
                </a:tc>
                <a:tc>
                  <a:txBody>
                    <a:bodyPr/>
                    <a:lstStyle/>
                    <a:p>
                      <a:pPr algn="ctr" fontAlgn="b"/>
                      <a:r>
                        <a:rPr lang="en-US" sz="2100" b="1" i="0" u="none" strike="noStrike" dirty="0">
                          <a:solidFill>
                            <a:schemeClr val="tx1"/>
                          </a:solidFill>
                          <a:effectLst/>
                          <a:latin typeface="+mn-lt"/>
                        </a:rPr>
                        <a:t>0.006</a:t>
                      </a:r>
                      <a:endParaRPr lang="en-GB" sz="2100" b="1" i="0" u="none" strike="noStrike" dirty="0">
                        <a:solidFill>
                          <a:schemeClr val="tx1"/>
                        </a:solidFill>
                        <a:effectLst/>
                        <a:latin typeface="+mn-lt"/>
                      </a:endParaRPr>
                    </a:p>
                  </a:txBody>
                  <a:tcPr marL="0" marR="0" marT="0" marB="0" anchor="b"/>
                </a:tc>
                <a:tc>
                  <a:txBody>
                    <a:bodyPr/>
                    <a:lstStyle/>
                    <a:p>
                      <a:pPr algn="ctr" fontAlgn="b"/>
                      <a:r>
                        <a:rPr lang="en-US" sz="2100" b="0" i="0" u="none" strike="noStrike" dirty="0">
                          <a:solidFill>
                            <a:schemeClr val="tx1"/>
                          </a:solidFill>
                          <a:effectLst/>
                          <a:latin typeface="+mn-lt"/>
                        </a:rPr>
                        <a:t>0.83</a:t>
                      </a:r>
                      <a:endParaRPr lang="en-GB" sz="2100" b="0" i="0" u="none" strike="noStrike" dirty="0">
                        <a:solidFill>
                          <a:schemeClr val="tx1"/>
                        </a:solidFill>
                        <a:effectLst/>
                        <a:latin typeface="+mn-lt"/>
                      </a:endParaRPr>
                    </a:p>
                  </a:txBody>
                  <a:tcPr marL="0" marR="0" marT="0" marB="0" anchor="b"/>
                </a:tc>
                <a:tc>
                  <a:txBody>
                    <a:bodyPr/>
                    <a:lstStyle/>
                    <a:p>
                      <a:pPr algn="ctr" fontAlgn="b"/>
                      <a:r>
                        <a:rPr lang="en-US" sz="2100" b="0" i="0" u="none" strike="noStrike" dirty="0">
                          <a:solidFill>
                            <a:schemeClr val="tx1"/>
                          </a:solidFill>
                          <a:effectLst/>
                          <a:latin typeface="+mn-lt"/>
                        </a:rPr>
                        <a:t>915</a:t>
                      </a:r>
                      <a:endParaRPr lang="en-GB" sz="2100" b="0" i="0" u="none" strike="noStrike" dirty="0">
                        <a:solidFill>
                          <a:schemeClr val="tx1"/>
                        </a:solidFill>
                        <a:effectLst/>
                        <a:latin typeface="+mn-lt"/>
                      </a:endParaRPr>
                    </a:p>
                  </a:txBody>
                  <a:tcPr marL="0" marR="0" marT="0" marB="0" anchor="b"/>
                </a:tc>
                <a:tc>
                  <a:txBody>
                    <a:bodyPr/>
                    <a:lstStyle/>
                    <a:p>
                      <a:pPr algn="ctr" fontAlgn="b"/>
                      <a:r>
                        <a:rPr lang="en-US" sz="2100" b="1" i="0" u="none" strike="noStrike" dirty="0">
                          <a:solidFill>
                            <a:schemeClr val="tx1"/>
                          </a:solidFill>
                          <a:effectLst/>
                          <a:latin typeface="+mn-lt"/>
                        </a:rPr>
                        <a:t>883</a:t>
                      </a:r>
                      <a:endParaRPr lang="en-GB" sz="2100" b="1" i="0" u="none" strike="noStrike" dirty="0">
                        <a:solidFill>
                          <a:schemeClr val="tx1"/>
                        </a:solidFill>
                        <a:effectLst/>
                        <a:latin typeface="+mn-lt"/>
                      </a:endParaRPr>
                    </a:p>
                  </a:txBody>
                  <a:tcPr marL="0" marR="0" marT="0" marB="0" anchor="b"/>
                </a:tc>
                <a:extLst>
                  <a:ext uri="{0D108BD9-81ED-4DB2-BD59-A6C34878D82A}">
                    <a16:rowId xmlns:a16="http://schemas.microsoft.com/office/drawing/2014/main" val="2828117296"/>
                  </a:ext>
                </a:extLst>
              </a:tr>
            </a:tbl>
          </a:graphicData>
        </a:graphic>
      </p:graphicFrame>
      <p:sp>
        <p:nvSpPr>
          <p:cNvPr id="8" name="TextBox 7">
            <a:extLst>
              <a:ext uri="{FF2B5EF4-FFF2-40B4-BE49-F238E27FC236}">
                <a16:creationId xmlns:a16="http://schemas.microsoft.com/office/drawing/2014/main" id="{B9154F95-DCBD-D96D-E760-75FA71754669}"/>
              </a:ext>
            </a:extLst>
          </p:cNvPr>
          <p:cNvSpPr txBox="1"/>
          <p:nvPr/>
        </p:nvSpPr>
        <p:spPr>
          <a:xfrm>
            <a:off x="-1" y="5134264"/>
            <a:ext cx="9712713" cy="646331"/>
          </a:xfrm>
          <a:prstGeom prst="rect">
            <a:avLst/>
          </a:prstGeom>
          <a:noFill/>
        </p:spPr>
        <p:txBody>
          <a:bodyPr wrap="square">
            <a:spAutoFit/>
          </a:bodyPr>
          <a:lstStyle/>
          <a:p>
            <a:pPr marL="800089" lvl="1" indent="-342900">
              <a:buClr>
                <a:schemeClr val="tx1"/>
              </a:buClr>
            </a:pPr>
            <a:r>
              <a:rPr lang="en-GB" sz="1800" dirty="0"/>
              <a:t>Note: compared to 5-arm MAMS, the selection MAMS reduces the total study duration from 5.237 to</a:t>
            </a:r>
            <a:r>
              <a:rPr lang="en-GB" sz="1800" dirty="0">
                <a:solidFill>
                  <a:srgbClr val="FF0000"/>
                </a:solidFill>
              </a:rPr>
              <a:t> 4.304 </a:t>
            </a:r>
            <a:r>
              <a:rPr lang="en-GB" sz="1800" dirty="0"/>
              <a:t>(years) by almost one year!</a:t>
            </a:r>
          </a:p>
        </p:txBody>
      </p:sp>
      <p:graphicFrame>
        <p:nvGraphicFramePr>
          <p:cNvPr id="6" name="Table 5">
            <a:extLst>
              <a:ext uri="{FF2B5EF4-FFF2-40B4-BE49-F238E27FC236}">
                <a16:creationId xmlns:a16="http://schemas.microsoft.com/office/drawing/2014/main" id="{29DA331D-C88D-91B0-2E34-5B5F2D9A428B}"/>
              </a:ext>
            </a:extLst>
          </p:cNvPr>
          <p:cNvGraphicFramePr>
            <a:graphicFrameLocks noGrp="1"/>
          </p:cNvGraphicFramePr>
          <p:nvPr>
            <p:extLst>
              <p:ext uri="{D42A27DB-BD31-4B8C-83A1-F6EECF244321}">
                <p14:modId xmlns:p14="http://schemas.microsoft.com/office/powerpoint/2010/main" val="2421892050"/>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I-outcome</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Selection</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Seamless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Efficacy stop</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7" name="TextBox 6">
            <a:extLst>
              <a:ext uri="{FF2B5EF4-FFF2-40B4-BE49-F238E27FC236}">
                <a16:creationId xmlns:a16="http://schemas.microsoft.com/office/drawing/2014/main" id="{43A6FD6E-C3DA-E20A-0864-EA16FA38A323}"/>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18/28</a:t>
            </a:r>
            <a:endParaRPr lang="en-GB" sz="1600" dirty="0">
              <a:solidFill>
                <a:schemeClr val="accent2">
                  <a:lumMod val="50000"/>
                </a:schemeClr>
              </a:solidFill>
            </a:endParaRPr>
          </a:p>
        </p:txBody>
      </p:sp>
      <p:sp>
        <p:nvSpPr>
          <p:cNvPr id="9" name="Rectangle 8">
            <a:extLst>
              <a:ext uri="{FF2B5EF4-FFF2-40B4-BE49-F238E27FC236}">
                <a16:creationId xmlns:a16="http://schemas.microsoft.com/office/drawing/2014/main" id="{83ECD8DA-4767-E156-7578-8CCBEC6F5934}"/>
              </a:ext>
            </a:extLst>
          </p:cNvPr>
          <p:cNvSpPr/>
          <p:nvPr/>
        </p:nvSpPr>
        <p:spPr>
          <a:xfrm>
            <a:off x="9110546" y="4181707"/>
            <a:ext cx="724829" cy="982911"/>
          </a:xfrm>
          <a:prstGeom prst="rect">
            <a:avLst/>
          </a:prstGeom>
          <a:noFill/>
          <a:ln w="1905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CC935F9-BC53-2286-7A99-0695A1BBCAA2}"/>
              </a:ext>
            </a:extLst>
          </p:cNvPr>
          <p:cNvSpPr/>
          <p:nvPr/>
        </p:nvSpPr>
        <p:spPr>
          <a:xfrm>
            <a:off x="10649415" y="4181707"/>
            <a:ext cx="724829" cy="982911"/>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520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par>
                          <p:cTn id="12" fill="hold">
                            <p:stCondLst>
                              <p:cond delay="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24A0D-3D74-F6B7-B742-11C22BBBA8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1D5D0B-C8F5-11AD-EE55-B14882077B9C}"/>
              </a:ext>
            </a:extLst>
          </p:cNvPr>
          <p:cNvSpPr>
            <a:spLocks noGrp="1"/>
          </p:cNvSpPr>
          <p:nvPr>
            <p:ph type="ctrTitle"/>
          </p:nvPr>
        </p:nvSpPr>
        <p:spPr>
          <a:xfrm>
            <a:off x="292067" y="895560"/>
            <a:ext cx="10266395" cy="694644"/>
          </a:xfrm>
        </p:spPr>
        <p:txBody>
          <a:bodyPr>
            <a:normAutofit/>
          </a:bodyPr>
          <a:lstStyle/>
          <a:p>
            <a:pPr marL="457200" indent="-457200">
              <a:buFont typeface="Wingdings" panose="05000000000000000000" pitchFamily="2" charset="2"/>
              <a:buChar char="Ø"/>
              <a:tabLst>
                <a:tab pos="354013" algn="l"/>
              </a:tabLst>
            </a:pPr>
            <a:r>
              <a:rPr lang="en-GB" sz="2400" b="0" dirty="0">
                <a:solidFill>
                  <a:srgbClr val="002060"/>
                </a:solidFill>
              </a:rPr>
              <a:t>Seamless MAMS with treatment selection</a:t>
            </a:r>
          </a:p>
        </p:txBody>
      </p:sp>
      <p:sp>
        <p:nvSpPr>
          <p:cNvPr id="4" name="Text Placeholder 3">
            <a:extLst>
              <a:ext uri="{FF2B5EF4-FFF2-40B4-BE49-F238E27FC236}">
                <a16:creationId xmlns:a16="http://schemas.microsoft.com/office/drawing/2014/main" id="{44B6A4CD-7B73-7299-17D4-57EB5666018C}"/>
              </a:ext>
            </a:extLst>
          </p:cNvPr>
          <p:cNvSpPr>
            <a:spLocks noGrp="1"/>
          </p:cNvSpPr>
          <p:nvPr>
            <p:ph type="body" sz="quarter" idx="10"/>
          </p:nvPr>
        </p:nvSpPr>
        <p:spPr>
          <a:xfrm>
            <a:off x="150990" y="-46512"/>
            <a:ext cx="6670593" cy="694644"/>
          </a:xfrm>
        </p:spPr>
        <p:txBody>
          <a:bodyPr>
            <a:normAutofit/>
          </a:bodyPr>
          <a:lstStyle/>
          <a:p>
            <a:r>
              <a:rPr lang="en-US" dirty="0"/>
              <a:t>MAMS Trial Design: Extensions</a:t>
            </a:r>
            <a:endParaRPr lang="en-GB" sz="3600" dirty="0"/>
          </a:p>
        </p:txBody>
      </p:sp>
      <p:sp>
        <p:nvSpPr>
          <p:cNvPr id="5" name="Title 1">
            <a:extLst>
              <a:ext uri="{FF2B5EF4-FFF2-40B4-BE49-F238E27FC236}">
                <a16:creationId xmlns:a16="http://schemas.microsoft.com/office/drawing/2014/main" id="{C233DF39-AC0C-0061-DF8F-BD8A27A26F83}"/>
              </a:ext>
            </a:extLst>
          </p:cNvPr>
          <p:cNvSpPr txBox="1">
            <a:spLocks/>
          </p:cNvSpPr>
          <p:nvPr/>
        </p:nvSpPr>
        <p:spPr>
          <a:xfrm>
            <a:off x="292067" y="1457061"/>
            <a:ext cx="11328400" cy="193894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a:tabLst>
                <a:tab pos="354013" algn="l"/>
              </a:tabLst>
            </a:pPr>
            <a:endParaRPr lang="en-GB" sz="2800" b="0" dirty="0">
              <a:solidFill>
                <a:srgbClr val="002060"/>
              </a:solidFill>
            </a:endParaRPr>
          </a:p>
        </p:txBody>
      </p:sp>
      <p:sp>
        <p:nvSpPr>
          <p:cNvPr id="6" name="TextBox 5">
            <a:extLst>
              <a:ext uri="{FF2B5EF4-FFF2-40B4-BE49-F238E27FC236}">
                <a16:creationId xmlns:a16="http://schemas.microsoft.com/office/drawing/2014/main" id="{BFC13CC7-57B4-EE9C-0FE0-23B70CDF8B41}"/>
              </a:ext>
            </a:extLst>
          </p:cNvPr>
          <p:cNvSpPr txBox="1"/>
          <p:nvPr/>
        </p:nvSpPr>
        <p:spPr>
          <a:xfrm>
            <a:off x="778139" y="1424146"/>
            <a:ext cx="10842328" cy="233910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a:t>A combination: </a:t>
            </a:r>
            <a:r>
              <a:rPr lang="en-US" dirty="0"/>
              <a:t>Selection MAMS design + change of outcome</a:t>
            </a:r>
          </a:p>
          <a:p>
            <a:pPr marL="285750" indent="-285750">
              <a:lnSpc>
                <a:spcPct val="150000"/>
              </a:lnSpc>
              <a:buFont typeface="Arial" panose="020B0604020202020204" pitchFamily="34" charset="0"/>
              <a:buChar char="•"/>
            </a:pPr>
            <a:r>
              <a:rPr lang="en-US" b="1" dirty="0"/>
              <a:t>Seamless II/III trial setting: </a:t>
            </a:r>
          </a:p>
          <a:p>
            <a:r>
              <a:rPr lang="en-US" dirty="0"/>
              <a:t>    phase II: select top-K drugs among candidates, on a clinical outcome (I)</a:t>
            </a:r>
          </a:p>
          <a:p>
            <a:r>
              <a:rPr lang="en-US" dirty="0"/>
              <a:t>    phase III: to claim efficacy of any drug, on the definitive outcome (D)</a:t>
            </a:r>
          </a:p>
          <a:p>
            <a:pPr marL="342900" indent="-342900">
              <a:lnSpc>
                <a:spcPct val="200000"/>
              </a:lnSpc>
              <a:buFont typeface="Arial" panose="020B0604020202020204" pitchFamily="34" charset="0"/>
              <a:buChar char="•"/>
            </a:pPr>
            <a:r>
              <a:rPr lang="en-US" b="1" dirty="0"/>
              <a:t>Example 4. The IBS seamless II/III MAMS with selection (5:3:3)</a:t>
            </a:r>
          </a:p>
          <a:p>
            <a:endParaRPr lang="en-US" sz="2000" dirty="0"/>
          </a:p>
        </p:txBody>
      </p:sp>
      <p:sp>
        <p:nvSpPr>
          <p:cNvPr id="33" name="TextBox 32">
            <a:extLst>
              <a:ext uri="{FF2B5EF4-FFF2-40B4-BE49-F238E27FC236}">
                <a16:creationId xmlns:a16="http://schemas.microsoft.com/office/drawing/2014/main" id="{4D2E783F-4445-CA26-B4AC-75DA9269497A}"/>
              </a:ext>
            </a:extLst>
          </p:cNvPr>
          <p:cNvSpPr txBox="1"/>
          <p:nvPr/>
        </p:nvSpPr>
        <p:spPr>
          <a:xfrm>
            <a:off x="6821583" y="3402357"/>
            <a:ext cx="1546487" cy="523220"/>
          </a:xfrm>
          <a:prstGeom prst="rect">
            <a:avLst/>
          </a:prstGeom>
          <a:noFill/>
        </p:spPr>
        <p:txBody>
          <a:bodyPr wrap="square" rtlCol="0">
            <a:spAutoFit/>
          </a:bodyPr>
          <a:lstStyle/>
          <a:p>
            <a:r>
              <a:rPr lang="en-US" sz="1400" b="1" dirty="0"/>
              <a:t>Phase III interim </a:t>
            </a:r>
            <a:r>
              <a:rPr lang="en-US" sz="1400" b="1" i="1" dirty="0">
                <a:solidFill>
                  <a:srgbClr val="FF0000"/>
                </a:solidFill>
              </a:rPr>
              <a:t>( D-outcome)</a:t>
            </a:r>
            <a:endParaRPr lang="en-GB" sz="1400" b="1" dirty="0">
              <a:solidFill>
                <a:srgbClr val="FF0000"/>
              </a:solidFill>
            </a:endParaRPr>
          </a:p>
        </p:txBody>
      </p:sp>
      <p:cxnSp>
        <p:nvCxnSpPr>
          <p:cNvPr id="39" name="Straight Connector 38">
            <a:extLst>
              <a:ext uri="{FF2B5EF4-FFF2-40B4-BE49-F238E27FC236}">
                <a16:creationId xmlns:a16="http://schemas.microsoft.com/office/drawing/2014/main" id="{F501EDF6-1806-4189-F15C-5054A9E0FC31}"/>
              </a:ext>
            </a:extLst>
          </p:cNvPr>
          <p:cNvCxnSpPr>
            <a:cxnSpLocks/>
          </p:cNvCxnSpPr>
          <p:nvPr/>
        </p:nvCxnSpPr>
        <p:spPr>
          <a:xfrm>
            <a:off x="6603083" y="3441653"/>
            <a:ext cx="0" cy="2922382"/>
          </a:xfrm>
          <a:prstGeom prst="line">
            <a:avLst/>
          </a:prstGeom>
          <a:ln w="12700">
            <a:solidFill>
              <a:schemeClr val="tx2">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8" name="Picture 7" descr="A close-up of several different colored pills&#10;&#10;AI-generated content may be incorrect.">
            <a:extLst>
              <a:ext uri="{FF2B5EF4-FFF2-40B4-BE49-F238E27FC236}">
                <a16:creationId xmlns:a16="http://schemas.microsoft.com/office/drawing/2014/main" id="{3454B4AE-2179-3FBE-4F2C-38F8F3ADD98C}"/>
              </a:ext>
            </a:extLst>
          </p:cNvPr>
          <p:cNvPicPr>
            <a:picLocks noChangeAspect="1"/>
          </p:cNvPicPr>
          <p:nvPr/>
        </p:nvPicPr>
        <p:blipFill>
          <a:blip r:embed="rId2">
            <a:extLst>
              <a:ext uri="{28A0092B-C50C-407E-A947-70E740481C1C}">
                <a14:useLocalDpi xmlns:a14="http://schemas.microsoft.com/office/drawing/2010/main" val="0"/>
              </a:ext>
            </a:extLst>
          </a:blip>
          <a:srcRect l="26937" t="14901" r="36006" b="22157"/>
          <a:stretch>
            <a:fillRect/>
          </a:stretch>
        </p:blipFill>
        <p:spPr>
          <a:xfrm>
            <a:off x="2060014" y="3631883"/>
            <a:ext cx="1213129" cy="2495557"/>
          </a:xfrm>
          <a:prstGeom prst="rect">
            <a:avLst/>
          </a:prstGeom>
        </p:spPr>
      </p:pic>
      <p:sp>
        <p:nvSpPr>
          <p:cNvPr id="9" name="TextBox 8">
            <a:extLst>
              <a:ext uri="{FF2B5EF4-FFF2-40B4-BE49-F238E27FC236}">
                <a16:creationId xmlns:a16="http://schemas.microsoft.com/office/drawing/2014/main" id="{5F1FD1B0-5F71-73E8-DC5E-2E631336BAC0}"/>
              </a:ext>
            </a:extLst>
          </p:cNvPr>
          <p:cNvSpPr txBox="1"/>
          <p:nvPr/>
        </p:nvSpPr>
        <p:spPr>
          <a:xfrm>
            <a:off x="1874842" y="5738268"/>
            <a:ext cx="789207" cy="276350"/>
          </a:xfrm>
          <a:prstGeom prst="rect">
            <a:avLst/>
          </a:prstGeom>
          <a:solidFill>
            <a:schemeClr val="bg1"/>
          </a:solidFill>
        </p:spPr>
        <p:txBody>
          <a:bodyPr wrap="square" rtlCol="0">
            <a:spAutoFit/>
          </a:bodyPr>
          <a:lstStyle/>
          <a:p>
            <a:r>
              <a:rPr lang="en-US" sz="1200" b="1" dirty="0"/>
              <a:t>Placebo</a:t>
            </a:r>
            <a:endParaRPr lang="en-GB" sz="1200" b="1" dirty="0"/>
          </a:p>
        </p:txBody>
      </p:sp>
      <p:cxnSp>
        <p:nvCxnSpPr>
          <p:cNvPr id="10" name="Straight Connector 9">
            <a:extLst>
              <a:ext uri="{FF2B5EF4-FFF2-40B4-BE49-F238E27FC236}">
                <a16:creationId xmlns:a16="http://schemas.microsoft.com/office/drawing/2014/main" id="{3F768E30-9F5B-2F59-832C-477DD21CE9F2}"/>
              </a:ext>
            </a:extLst>
          </p:cNvPr>
          <p:cNvCxnSpPr>
            <a:cxnSpLocks/>
          </p:cNvCxnSpPr>
          <p:nvPr/>
        </p:nvCxnSpPr>
        <p:spPr>
          <a:xfrm>
            <a:off x="4737152" y="3918188"/>
            <a:ext cx="0" cy="2209252"/>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3FD7FB3-A7F1-6563-E7BA-C25CCBD5B4F6}"/>
              </a:ext>
            </a:extLst>
          </p:cNvPr>
          <p:cNvCxnSpPr>
            <a:cxnSpLocks/>
          </p:cNvCxnSpPr>
          <p:nvPr/>
        </p:nvCxnSpPr>
        <p:spPr>
          <a:xfrm>
            <a:off x="7547636" y="3893493"/>
            <a:ext cx="0" cy="2233947"/>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679883F-843D-1592-ECBD-092F43783441}"/>
              </a:ext>
            </a:extLst>
          </p:cNvPr>
          <p:cNvCxnSpPr>
            <a:cxnSpLocks/>
          </p:cNvCxnSpPr>
          <p:nvPr/>
        </p:nvCxnSpPr>
        <p:spPr>
          <a:xfrm>
            <a:off x="8718137" y="3918188"/>
            <a:ext cx="0" cy="2491495"/>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3341E2B-111E-0A60-AC3A-DCFE782A6D5B}"/>
              </a:ext>
            </a:extLst>
          </p:cNvPr>
          <p:cNvCxnSpPr>
            <a:cxnSpLocks/>
          </p:cNvCxnSpPr>
          <p:nvPr/>
        </p:nvCxnSpPr>
        <p:spPr>
          <a:xfrm flipV="1">
            <a:off x="3154703" y="5872083"/>
            <a:ext cx="5563434" cy="436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EFB5DFE-3CAB-E8B5-2B52-5CA170FEDAB0}"/>
              </a:ext>
            </a:extLst>
          </p:cNvPr>
          <p:cNvSpPr txBox="1"/>
          <p:nvPr/>
        </p:nvSpPr>
        <p:spPr>
          <a:xfrm>
            <a:off x="4151628" y="3396004"/>
            <a:ext cx="1691612" cy="523220"/>
          </a:xfrm>
          <a:prstGeom prst="rect">
            <a:avLst/>
          </a:prstGeom>
          <a:noFill/>
        </p:spPr>
        <p:txBody>
          <a:bodyPr wrap="square" rtlCol="0">
            <a:spAutoFit/>
          </a:bodyPr>
          <a:lstStyle/>
          <a:p>
            <a:r>
              <a:rPr lang="en-US" sz="1400" b="1" dirty="0"/>
              <a:t>Phase II analysis </a:t>
            </a:r>
            <a:r>
              <a:rPr lang="en-US" sz="1400" b="1" i="1" dirty="0">
                <a:solidFill>
                  <a:srgbClr val="FF0000"/>
                </a:solidFill>
              </a:rPr>
              <a:t>( I-Outcome)</a:t>
            </a:r>
            <a:endParaRPr lang="en-GB" sz="1400" b="1" i="1" dirty="0">
              <a:solidFill>
                <a:srgbClr val="FF0000"/>
              </a:solidFill>
            </a:endParaRPr>
          </a:p>
        </p:txBody>
      </p:sp>
      <p:sp>
        <p:nvSpPr>
          <p:cNvPr id="16" name="TextBox 15">
            <a:extLst>
              <a:ext uri="{FF2B5EF4-FFF2-40B4-BE49-F238E27FC236}">
                <a16:creationId xmlns:a16="http://schemas.microsoft.com/office/drawing/2014/main" id="{750A663B-0E0D-5D11-4129-F58AA2D96B9F}"/>
              </a:ext>
            </a:extLst>
          </p:cNvPr>
          <p:cNvSpPr txBox="1"/>
          <p:nvPr/>
        </p:nvSpPr>
        <p:spPr>
          <a:xfrm>
            <a:off x="8468085" y="3400660"/>
            <a:ext cx="1908204" cy="523220"/>
          </a:xfrm>
          <a:prstGeom prst="rect">
            <a:avLst/>
          </a:prstGeom>
          <a:noFill/>
        </p:spPr>
        <p:txBody>
          <a:bodyPr wrap="square" rtlCol="0">
            <a:spAutoFit/>
          </a:bodyPr>
          <a:lstStyle/>
          <a:p>
            <a:r>
              <a:rPr lang="en-US" sz="1400" b="1" dirty="0"/>
              <a:t>Phase III Final</a:t>
            </a:r>
          </a:p>
          <a:p>
            <a:r>
              <a:rPr lang="en-US" sz="1400" b="1" i="1" dirty="0">
                <a:solidFill>
                  <a:srgbClr val="FF0000"/>
                </a:solidFill>
              </a:rPr>
              <a:t>( D-outcome)</a:t>
            </a:r>
            <a:endParaRPr lang="en-GB" sz="1400" b="1" i="1" dirty="0">
              <a:solidFill>
                <a:srgbClr val="FF0000"/>
              </a:solidFill>
            </a:endParaRPr>
          </a:p>
        </p:txBody>
      </p:sp>
      <p:sp>
        <p:nvSpPr>
          <p:cNvPr id="17" name="Arrow: Striped Right 16">
            <a:extLst>
              <a:ext uri="{FF2B5EF4-FFF2-40B4-BE49-F238E27FC236}">
                <a16:creationId xmlns:a16="http://schemas.microsoft.com/office/drawing/2014/main" id="{3D73F1B0-4642-0CFE-7280-6EAE9D1DC16E}"/>
              </a:ext>
            </a:extLst>
          </p:cNvPr>
          <p:cNvSpPr/>
          <p:nvPr/>
        </p:nvSpPr>
        <p:spPr>
          <a:xfrm>
            <a:off x="9103626" y="4584032"/>
            <a:ext cx="457195" cy="412595"/>
          </a:xfrm>
          <a:prstGeom prst="striped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18" name="TextBox 17">
            <a:extLst>
              <a:ext uri="{FF2B5EF4-FFF2-40B4-BE49-F238E27FC236}">
                <a16:creationId xmlns:a16="http://schemas.microsoft.com/office/drawing/2014/main" id="{52329F4E-2925-2F92-6082-48FE7700C0C2}"/>
              </a:ext>
            </a:extLst>
          </p:cNvPr>
          <p:cNvSpPr txBox="1"/>
          <p:nvPr/>
        </p:nvSpPr>
        <p:spPr>
          <a:xfrm>
            <a:off x="9697860" y="4414766"/>
            <a:ext cx="1008905"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t>Claim any efficacy</a:t>
            </a:r>
            <a:endParaRPr lang="en-GB" sz="1600" dirty="0"/>
          </a:p>
        </p:txBody>
      </p:sp>
      <p:sp>
        <p:nvSpPr>
          <p:cNvPr id="19" name="Right Brace 18">
            <a:extLst>
              <a:ext uri="{FF2B5EF4-FFF2-40B4-BE49-F238E27FC236}">
                <a16:creationId xmlns:a16="http://schemas.microsoft.com/office/drawing/2014/main" id="{E3B0AD0F-A7A2-3B13-DD6B-B703336F1A7C}"/>
              </a:ext>
            </a:extLst>
          </p:cNvPr>
          <p:cNvSpPr/>
          <p:nvPr/>
        </p:nvSpPr>
        <p:spPr>
          <a:xfrm>
            <a:off x="3831537" y="3907654"/>
            <a:ext cx="420025" cy="1596203"/>
          </a:xfrm>
          <a:prstGeom prst="rightBrace">
            <a:avLst>
              <a:gd name="adj1" fmla="val 61485"/>
              <a:gd name="adj2" fmla="val 50000"/>
            </a:avLst>
          </a:prstGeom>
          <a:ln w="19050">
            <a:solidFill>
              <a:schemeClr val="accent4">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1" name="TextBox 20">
            <a:extLst>
              <a:ext uri="{FF2B5EF4-FFF2-40B4-BE49-F238E27FC236}">
                <a16:creationId xmlns:a16="http://schemas.microsoft.com/office/drawing/2014/main" id="{3A8C0169-1958-A261-9A71-321EE80B49EC}"/>
              </a:ext>
            </a:extLst>
          </p:cNvPr>
          <p:cNvSpPr txBox="1"/>
          <p:nvPr/>
        </p:nvSpPr>
        <p:spPr>
          <a:xfrm>
            <a:off x="7227886" y="4271882"/>
            <a:ext cx="524620" cy="1015663"/>
          </a:xfrm>
          <a:prstGeom prst="rect">
            <a:avLst/>
          </a:prstGeom>
          <a:noFill/>
        </p:spPr>
        <p:txBody>
          <a:bodyPr wrap="square" rtlCol="0">
            <a:spAutoFit/>
          </a:bodyPr>
          <a:lstStyle/>
          <a:p>
            <a:r>
              <a:rPr lang="en-US" sz="6000" b="1" dirty="0">
                <a:solidFill>
                  <a:schemeClr val="accent4">
                    <a:lumMod val="75000"/>
                  </a:schemeClr>
                </a:solidFill>
              </a:rPr>
              <a:t>?</a:t>
            </a:r>
            <a:endParaRPr lang="en-GB" sz="6000" b="1" dirty="0">
              <a:solidFill>
                <a:schemeClr val="accent4">
                  <a:lumMod val="75000"/>
                </a:schemeClr>
              </a:solidFill>
            </a:endParaRPr>
          </a:p>
        </p:txBody>
      </p:sp>
      <p:sp>
        <p:nvSpPr>
          <p:cNvPr id="22" name="TextBox 21">
            <a:extLst>
              <a:ext uri="{FF2B5EF4-FFF2-40B4-BE49-F238E27FC236}">
                <a16:creationId xmlns:a16="http://schemas.microsoft.com/office/drawing/2014/main" id="{09042F38-0F87-B171-25F8-BA7F968101CC}"/>
              </a:ext>
            </a:extLst>
          </p:cNvPr>
          <p:cNvSpPr txBox="1"/>
          <p:nvPr/>
        </p:nvSpPr>
        <p:spPr>
          <a:xfrm>
            <a:off x="8376558" y="4271882"/>
            <a:ext cx="598572" cy="1015663"/>
          </a:xfrm>
          <a:prstGeom prst="rect">
            <a:avLst/>
          </a:prstGeom>
          <a:noFill/>
        </p:spPr>
        <p:txBody>
          <a:bodyPr wrap="square" rtlCol="0">
            <a:spAutoFit/>
          </a:bodyPr>
          <a:lstStyle/>
          <a:p>
            <a:r>
              <a:rPr lang="en-US" sz="6000" b="1" dirty="0">
                <a:solidFill>
                  <a:schemeClr val="accent4">
                    <a:lumMod val="75000"/>
                  </a:schemeClr>
                </a:solidFill>
              </a:rPr>
              <a:t>?</a:t>
            </a:r>
            <a:endParaRPr lang="en-GB" sz="6000" b="1" dirty="0">
              <a:solidFill>
                <a:schemeClr val="accent4">
                  <a:lumMod val="75000"/>
                </a:schemeClr>
              </a:solidFill>
            </a:endParaRPr>
          </a:p>
        </p:txBody>
      </p:sp>
      <p:cxnSp>
        <p:nvCxnSpPr>
          <p:cNvPr id="23" name="Straight Arrow Connector 22">
            <a:extLst>
              <a:ext uri="{FF2B5EF4-FFF2-40B4-BE49-F238E27FC236}">
                <a16:creationId xmlns:a16="http://schemas.microsoft.com/office/drawing/2014/main" id="{A0893F09-2A6B-F437-8AD3-A35E5DE21331}"/>
              </a:ext>
            </a:extLst>
          </p:cNvPr>
          <p:cNvCxnSpPr>
            <a:cxnSpLocks/>
          </p:cNvCxnSpPr>
          <p:nvPr/>
        </p:nvCxnSpPr>
        <p:spPr>
          <a:xfrm>
            <a:off x="3168245" y="4018549"/>
            <a:ext cx="1447268" cy="0"/>
          </a:xfrm>
          <a:prstGeom prst="straightConnector1">
            <a:avLst/>
          </a:prstGeom>
          <a:ln w="19050">
            <a:solidFill>
              <a:schemeClr val="accent2">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D8F8E33-4C8D-6462-BC24-9B0F099D5695}"/>
              </a:ext>
            </a:extLst>
          </p:cNvPr>
          <p:cNvCxnSpPr>
            <a:cxnSpLocks/>
          </p:cNvCxnSpPr>
          <p:nvPr/>
        </p:nvCxnSpPr>
        <p:spPr>
          <a:xfrm>
            <a:off x="3154703" y="4449729"/>
            <a:ext cx="1447268" cy="0"/>
          </a:xfrm>
          <a:prstGeom prst="straightConnector1">
            <a:avLst/>
          </a:prstGeom>
          <a:ln w="1905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F588B41-F311-EBD5-1EE4-77B6444EA957}"/>
              </a:ext>
            </a:extLst>
          </p:cNvPr>
          <p:cNvCxnSpPr>
            <a:cxnSpLocks/>
          </p:cNvCxnSpPr>
          <p:nvPr/>
        </p:nvCxnSpPr>
        <p:spPr>
          <a:xfrm>
            <a:off x="7653074" y="4329726"/>
            <a:ext cx="846564" cy="0"/>
          </a:xfrm>
          <a:prstGeom prst="straightConnector1">
            <a:avLst/>
          </a:prstGeom>
          <a:ln w="19050">
            <a:solidFill>
              <a:srgbClr val="00206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75EB4CC-D6DA-807A-D832-C050CEC4A7FC}"/>
              </a:ext>
            </a:extLst>
          </p:cNvPr>
          <p:cNvCxnSpPr>
            <a:cxnSpLocks/>
          </p:cNvCxnSpPr>
          <p:nvPr/>
        </p:nvCxnSpPr>
        <p:spPr>
          <a:xfrm>
            <a:off x="6664928" y="4330658"/>
            <a:ext cx="825268" cy="0"/>
          </a:xfrm>
          <a:prstGeom prst="straightConnector1">
            <a:avLst/>
          </a:prstGeom>
          <a:ln w="19050">
            <a:solidFill>
              <a:srgbClr val="00206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88B3CC9-A44D-94C4-6B6B-3AF0E5F5DFCF}"/>
              </a:ext>
            </a:extLst>
          </p:cNvPr>
          <p:cNvCxnSpPr>
            <a:cxnSpLocks/>
          </p:cNvCxnSpPr>
          <p:nvPr/>
        </p:nvCxnSpPr>
        <p:spPr>
          <a:xfrm>
            <a:off x="3168245" y="4966403"/>
            <a:ext cx="1447268" cy="0"/>
          </a:xfrm>
          <a:prstGeom prst="straightConnector1">
            <a:avLst/>
          </a:prstGeom>
          <a:ln w="19050">
            <a:solidFill>
              <a:schemeClr val="accent3">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EF50649-88B8-6C49-59CF-BEF47CA58326}"/>
              </a:ext>
            </a:extLst>
          </p:cNvPr>
          <p:cNvCxnSpPr>
            <a:cxnSpLocks/>
          </p:cNvCxnSpPr>
          <p:nvPr/>
        </p:nvCxnSpPr>
        <p:spPr>
          <a:xfrm>
            <a:off x="7653074" y="5163616"/>
            <a:ext cx="846564" cy="0"/>
          </a:xfrm>
          <a:prstGeom prst="straightConnector1">
            <a:avLst/>
          </a:prstGeom>
          <a:ln w="19050">
            <a:solidFill>
              <a:srgbClr val="00206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618B5CB-DB51-93EC-ED20-B1A9D9B9C9AA}"/>
              </a:ext>
            </a:extLst>
          </p:cNvPr>
          <p:cNvCxnSpPr>
            <a:cxnSpLocks/>
          </p:cNvCxnSpPr>
          <p:nvPr/>
        </p:nvCxnSpPr>
        <p:spPr>
          <a:xfrm>
            <a:off x="6694525" y="5163616"/>
            <a:ext cx="795671" cy="0"/>
          </a:xfrm>
          <a:prstGeom prst="straightConnector1">
            <a:avLst/>
          </a:prstGeom>
          <a:ln w="19050">
            <a:solidFill>
              <a:srgbClr val="00206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92253E4-4BCD-2A53-555A-C037381ED57F}"/>
              </a:ext>
            </a:extLst>
          </p:cNvPr>
          <p:cNvCxnSpPr>
            <a:cxnSpLocks/>
          </p:cNvCxnSpPr>
          <p:nvPr/>
        </p:nvCxnSpPr>
        <p:spPr>
          <a:xfrm>
            <a:off x="3171194" y="5476712"/>
            <a:ext cx="1447268" cy="0"/>
          </a:xfrm>
          <a:prstGeom prst="straightConnector1">
            <a:avLst/>
          </a:prstGeom>
          <a:ln w="19050">
            <a:solidFill>
              <a:schemeClr val="accent3">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AABE734-21AF-54CE-DFDA-970388CE3899}"/>
              </a:ext>
            </a:extLst>
          </p:cNvPr>
          <p:cNvSpPr txBox="1"/>
          <p:nvPr/>
        </p:nvSpPr>
        <p:spPr>
          <a:xfrm>
            <a:off x="5044449" y="4271355"/>
            <a:ext cx="1162525"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t>Max =2 drugs proceeded</a:t>
            </a:r>
            <a:endParaRPr lang="en-GB" sz="1600" dirty="0"/>
          </a:p>
        </p:txBody>
      </p:sp>
      <p:sp>
        <p:nvSpPr>
          <p:cNvPr id="48" name="Arrow: Striped Right 47">
            <a:extLst>
              <a:ext uri="{FF2B5EF4-FFF2-40B4-BE49-F238E27FC236}">
                <a16:creationId xmlns:a16="http://schemas.microsoft.com/office/drawing/2014/main" id="{41FD41CF-CA9B-D745-47F9-BF17EC4C80C5}"/>
              </a:ext>
            </a:extLst>
          </p:cNvPr>
          <p:cNvSpPr/>
          <p:nvPr/>
        </p:nvSpPr>
        <p:spPr>
          <a:xfrm>
            <a:off x="6223183" y="4505602"/>
            <a:ext cx="457195" cy="412595"/>
          </a:xfrm>
          <a:prstGeom prst="striped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49" name="TextBox 48">
            <a:extLst>
              <a:ext uri="{FF2B5EF4-FFF2-40B4-BE49-F238E27FC236}">
                <a16:creationId xmlns:a16="http://schemas.microsoft.com/office/drawing/2014/main" id="{0B7AFF37-7188-64CD-574E-3526848783C6}"/>
              </a:ext>
            </a:extLst>
          </p:cNvPr>
          <p:cNvSpPr txBox="1"/>
          <p:nvPr/>
        </p:nvSpPr>
        <p:spPr>
          <a:xfrm>
            <a:off x="4448911" y="4198169"/>
            <a:ext cx="524620" cy="1015663"/>
          </a:xfrm>
          <a:prstGeom prst="rect">
            <a:avLst/>
          </a:prstGeom>
          <a:noFill/>
        </p:spPr>
        <p:txBody>
          <a:bodyPr wrap="square" rtlCol="0">
            <a:spAutoFit/>
          </a:bodyPr>
          <a:lstStyle/>
          <a:p>
            <a:r>
              <a:rPr lang="en-US" sz="6000" b="1" dirty="0">
                <a:solidFill>
                  <a:schemeClr val="accent4">
                    <a:lumMod val="75000"/>
                  </a:schemeClr>
                </a:solidFill>
              </a:rPr>
              <a:t>?</a:t>
            </a:r>
            <a:endParaRPr lang="en-GB" sz="6000" b="1" dirty="0">
              <a:solidFill>
                <a:schemeClr val="accent4">
                  <a:lumMod val="75000"/>
                </a:schemeClr>
              </a:solidFill>
            </a:endParaRPr>
          </a:p>
        </p:txBody>
      </p:sp>
      <p:graphicFrame>
        <p:nvGraphicFramePr>
          <p:cNvPr id="3" name="Table 2">
            <a:extLst>
              <a:ext uri="{FF2B5EF4-FFF2-40B4-BE49-F238E27FC236}">
                <a16:creationId xmlns:a16="http://schemas.microsoft.com/office/drawing/2014/main" id="{2072EFF7-D492-00DC-F75A-67EB39902817}"/>
              </a:ext>
            </a:extLst>
          </p:cNvPr>
          <p:cNvGraphicFramePr>
            <a:graphicFrameLocks noGrp="1"/>
          </p:cNvGraphicFramePr>
          <p:nvPr>
            <p:extLst>
              <p:ext uri="{D42A27DB-BD31-4B8C-83A1-F6EECF244321}">
                <p14:modId xmlns:p14="http://schemas.microsoft.com/office/powerpoint/2010/main" val="3192626450"/>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I-outcome</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Selection</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Seamless</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Efficacy stop</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7" name="TextBox 6">
            <a:extLst>
              <a:ext uri="{FF2B5EF4-FFF2-40B4-BE49-F238E27FC236}">
                <a16:creationId xmlns:a16="http://schemas.microsoft.com/office/drawing/2014/main" id="{393F3612-1C57-5E0A-7956-3D8F24DDAD79}"/>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19/28</a:t>
            </a:r>
            <a:endParaRPr lang="en-GB" sz="1600" dirty="0">
              <a:solidFill>
                <a:schemeClr val="accent2">
                  <a:lumMod val="50000"/>
                </a:schemeClr>
              </a:solidFill>
            </a:endParaRPr>
          </a:p>
        </p:txBody>
      </p:sp>
    </p:spTree>
    <p:extLst>
      <p:ext uri="{BB962C8B-B14F-4D97-AF65-F5344CB8AC3E}">
        <p14:creationId xmlns:p14="http://schemas.microsoft.com/office/powerpoint/2010/main" val="196712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14"/>
                                        </p:tgtEl>
                                        <p:attrNameLst>
                                          <p:attrName>style.color</p:attrName>
                                        </p:attrNameLst>
                                      </p:cBhvr>
                                      <p:to>
                                        <a:schemeClr val="bg1"/>
                                      </p:to>
                                    </p:animClr>
                                    <p:animClr clrSpc="rgb" dir="cw">
                                      <p:cBhvr>
                                        <p:cTn id="7" dur="250" autoRev="1" fill="remove"/>
                                        <p:tgtEl>
                                          <p:spTgt spid="14"/>
                                        </p:tgtEl>
                                        <p:attrNameLst>
                                          <p:attrName>fillcolor</p:attrName>
                                        </p:attrNameLst>
                                      </p:cBhvr>
                                      <p:to>
                                        <a:schemeClr val="bg1"/>
                                      </p:to>
                                    </p:animClr>
                                    <p:set>
                                      <p:cBhvr>
                                        <p:cTn id="8" dur="250" autoRev="1" fill="remove"/>
                                        <p:tgtEl>
                                          <p:spTgt spid="14"/>
                                        </p:tgtEl>
                                        <p:attrNameLst>
                                          <p:attrName>fill.type</p:attrName>
                                        </p:attrNameLst>
                                      </p:cBhvr>
                                      <p:to>
                                        <p:strVal val="solid"/>
                                      </p:to>
                                    </p:set>
                                    <p:set>
                                      <p:cBhvr>
                                        <p:cTn id="9" dur="250" autoRev="1" fill="remove"/>
                                        <p:tgtEl>
                                          <p:spTgt spid="1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left)">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par>
                                <p:cTn id="24" presetID="22" presetClass="entr" presetSubtype="8"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par>
                                <p:cTn id="27" presetID="22" presetClass="entr" presetSubtype="8"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500"/>
                            </p:stCondLst>
                            <p:childTnLst>
                              <p:par>
                                <p:cTn id="31" presetID="16" presetClass="entr" presetSubtype="21"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par>
                          <p:cTn id="34" fill="hold">
                            <p:stCondLst>
                              <p:cond delay="1000"/>
                            </p:stCondLst>
                            <p:childTnLst>
                              <p:par>
                                <p:cTn id="35" presetID="27" presetClass="emph" presetSubtype="0" fill="remove" nodeType="afterEffect">
                                  <p:stCondLst>
                                    <p:cond delay="0"/>
                                  </p:stCondLst>
                                  <p:childTnLst>
                                    <p:animClr clrSpc="rgb" dir="cw">
                                      <p:cBhvr override="childStyle">
                                        <p:cTn id="36" dur="250" autoRev="1" fill="remove"/>
                                        <p:tgtEl>
                                          <p:spTgt spid="33">
                                            <p:txEl>
                                              <p:pRg st="0" end="0"/>
                                            </p:txEl>
                                          </p:spTgt>
                                        </p:tgtEl>
                                        <p:attrNameLst>
                                          <p:attrName>style.color</p:attrName>
                                        </p:attrNameLst>
                                      </p:cBhvr>
                                      <p:to>
                                        <a:schemeClr val="bg1"/>
                                      </p:to>
                                    </p:animClr>
                                    <p:animClr clrSpc="rgb" dir="cw">
                                      <p:cBhvr>
                                        <p:cTn id="37" dur="250" autoRev="1" fill="remove"/>
                                        <p:tgtEl>
                                          <p:spTgt spid="33">
                                            <p:txEl>
                                              <p:pRg st="0" end="0"/>
                                            </p:txEl>
                                          </p:spTgt>
                                        </p:tgtEl>
                                        <p:attrNameLst>
                                          <p:attrName>fillcolor</p:attrName>
                                        </p:attrNameLst>
                                      </p:cBhvr>
                                      <p:to>
                                        <a:schemeClr val="bg1"/>
                                      </p:to>
                                    </p:animClr>
                                    <p:set>
                                      <p:cBhvr>
                                        <p:cTn id="38" dur="250" autoRev="1" fill="remove"/>
                                        <p:tgtEl>
                                          <p:spTgt spid="33">
                                            <p:txEl>
                                              <p:pRg st="0" end="0"/>
                                            </p:txEl>
                                          </p:spTgt>
                                        </p:tgtEl>
                                        <p:attrNameLst>
                                          <p:attrName>fill.type</p:attrName>
                                        </p:attrNameLst>
                                      </p:cBhvr>
                                      <p:to>
                                        <p:strVal val="solid"/>
                                      </p:to>
                                    </p:set>
                                    <p:set>
                                      <p:cBhvr>
                                        <p:cTn id="39" dur="250" autoRev="1" fill="remove"/>
                                        <p:tgtEl>
                                          <p:spTgt spid="33">
                                            <p:txEl>
                                              <p:pRg st="0" end="0"/>
                                            </p:txEl>
                                          </p:spTgt>
                                        </p:tgtEl>
                                        <p:attrNameLst>
                                          <p:attrName>fill.on</p:attrName>
                                        </p:attrNameLst>
                                      </p:cBhvr>
                                      <p:to>
                                        <p:strVal val="tru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par>
                                <p:cTn id="45" presetID="22" presetClass="entr" presetSubtype="8"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par>
                                <p:cTn id="48" presetID="22" presetClass="entr" presetSubtype="8"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par>
                          <p:cTn id="55" fill="hold">
                            <p:stCondLst>
                              <p:cond delay="1000"/>
                            </p:stCondLst>
                            <p:childTnLst>
                              <p:par>
                                <p:cTn id="56" presetID="27" presetClass="emph" presetSubtype="0" fill="remove" grpId="0" nodeType="afterEffect">
                                  <p:stCondLst>
                                    <p:cond delay="0"/>
                                  </p:stCondLst>
                                  <p:childTnLst>
                                    <p:animClr clrSpc="rgb" dir="cw">
                                      <p:cBhvr override="childStyle">
                                        <p:cTn id="57" dur="250" autoRev="1" fill="remove"/>
                                        <p:tgtEl>
                                          <p:spTgt spid="16"/>
                                        </p:tgtEl>
                                        <p:attrNameLst>
                                          <p:attrName>style.color</p:attrName>
                                        </p:attrNameLst>
                                      </p:cBhvr>
                                      <p:to>
                                        <a:schemeClr val="bg1"/>
                                      </p:to>
                                    </p:animClr>
                                    <p:animClr clrSpc="rgb" dir="cw">
                                      <p:cBhvr>
                                        <p:cTn id="58" dur="250" autoRev="1" fill="remove"/>
                                        <p:tgtEl>
                                          <p:spTgt spid="16"/>
                                        </p:tgtEl>
                                        <p:attrNameLst>
                                          <p:attrName>fillcolor</p:attrName>
                                        </p:attrNameLst>
                                      </p:cBhvr>
                                      <p:to>
                                        <a:schemeClr val="bg1"/>
                                      </p:to>
                                    </p:animClr>
                                    <p:set>
                                      <p:cBhvr>
                                        <p:cTn id="59" dur="250" autoRev="1" fill="remove"/>
                                        <p:tgtEl>
                                          <p:spTgt spid="16"/>
                                        </p:tgtEl>
                                        <p:attrNameLst>
                                          <p:attrName>fill.type</p:attrName>
                                        </p:attrNameLst>
                                      </p:cBhvr>
                                      <p:to>
                                        <p:strVal val="solid"/>
                                      </p:to>
                                    </p:set>
                                    <p:set>
                                      <p:cBhvr>
                                        <p:cTn id="60" dur="250" autoRev="1" fill="remove"/>
                                        <p:tgtEl>
                                          <p:spTgt spid="16"/>
                                        </p:tgtEl>
                                        <p:attrNameLst>
                                          <p:attrName>fill.on</p:attrName>
                                        </p:attrNameLst>
                                      </p:cBhvr>
                                      <p:to>
                                        <p:strVal val="true"/>
                                      </p:to>
                                    </p:set>
                                  </p:childTnLst>
                                </p:cTn>
                              </p:par>
                            </p:childTnLst>
                          </p:cTn>
                        </p:par>
                        <p:par>
                          <p:cTn id="61" fill="hold">
                            <p:stCondLst>
                              <p:cond delay="1500"/>
                            </p:stCondLst>
                            <p:childTnLst>
                              <p:par>
                                <p:cTn id="62" presetID="22" presetClass="entr" presetSubtype="8" fill="hold" grpId="0" nodeType="afterEffect">
                                  <p:stCondLst>
                                    <p:cond delay="150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animBg="1"/>
      <p:bldP spid="18" grpId="0" animBg="1"/>
      <p:bldP spid="21" grpId="0"/>
      <p:bldP spid="22" grpId="0"/>
      <p:bldP spid="47"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603B-2416-D6B3-243B-68A345F36B26}"/>
              </a:ext>
            </a:extLst>
          </p:cNvPr>
          <p:cNvSpPr>
            <a:spLocks noGrp="1"/>
          </p:cNvSpPr>
          <p:nvPr>
            <p:ph type="title"/>
          </p:nvPr>
        </p:nvSpPr>
        <p:spPr>
          <a:xfrm>
            <a:off x="698037" y="1376481"/>
            <a:ext cx="7928328" cy="667698"/>
          </a:xfrm>
        </p:spPr>
        <p:txBody>
          <a:bodyPr>
            <a:normAutofit fontScale="90000"/>
          </a:bodyPr>
          <a:lstStyle/>
          <a:p>
            <a:r>
              <a:rPr lang="en-GB" dirty="0"/>
              <a:t>Overview</a:t>
            </a:r>
          </a:p>
        </p:txBody>
      </p:sp>
      <p:sp>
        <p:nvSpPr>
          <p:cNvPr id="3" name="Text Placeholder 2">
            <a:extLst>
              <a:ext uri="{FF2B5EF4-FFF2-40B4-BE49-F238E27FC236}">
                <a16:creationId xmlns:a16="http://schemas.microsoft.com/office/drawing/2014/main" id="{AE3BF447-7A1F-417B-B876-18F04B7F287B}"/>
              </a:ext>
            </a:extLst>
          </p:cNvPr>
          <p:cNvSpPr>
            <a:spLocks noGrp="1"/>
          </p:cNvSpPr>
          <p:nvPr>
            <p:ph type="body" idx="1"/>
          </p:nvPr>
        </p:nvSpPr>
        <p:spPr>
          <a:xfrm>
            <a:off x="876455" y="2176719"/>
            <a:ext cx="8066823" cy="3392969"/>
          </a:xfrm>
        </p:spPr>
        <p:txBody>
          <a:bodyPr>
            <a:normAutofit/>
          </a:bodyPr>
          <a:lstStyle/>
          <a:p>
            <a:pPr marL="342900" lvl="0" indent="-342900">
              <a:lnSpc>
                <a:spcPct val="150000"/>
              </a:lnSpc>
              <a:spcBef>
                <a:spcPts val="600"/>
              </a:spcBef>
              <a:buFont typeface="Wingdings" panose="05000000000000000000" pitchFamily="2" charset="2"/>
              <a:buChar char="§"/>
            </a:pPr>
            <a:r>
              <a:rPr lang="en-GB" b="1" dirty="0"/>
              <a:t>Background of MAMS design</a:t>
            </a:r>
          </a:p>
          <a:p>
            <a:pPr marL="342900" lvl="0" indent="-342900">
              <a:lnSpc>
                <a:spcPct val="150000"/>
              </a:lnSpc>
              <a:spcBef>
                <a:spcPts val="600"/>
              </a:spcBef>
              <a:buFont typeface="Wingdings" panose="05000000000000000000" pitchFamily="2" charset="2"/>
              <a:buChar char="§"/>
            </a:pPr>
            <a:r>
              <a:rPr lang="en-GB" b="1" dirty="0"/>
              <a:t>Standard MAMS framework and extensions</a:t>
            </a:r>
          </a:p>
          <a:p>
            <a:pPr marL="342900" lvl="0" indent="-342900">
              <a:lnSpc>
                <a:spcPct val="150000"/>
              </a:lnSpc>
              <a:spcBef>
                <a:spcPts val="600"/>
              </a:spcBef>
              <a:buFont typeface="Wingdings" panose="05000000000000000000" pitchFamily="2" charset="2"/>
              <a:buChar char="§"/>
            </a:pPr>
            <a:r>
              <a:rPr lang="en-GB" b="1" dirty="0"/>
              <a:t>New command </a:t>
            </a:r>
            <a:r>
              <a:rPr lang="en-GB" b="1" dirty="0" err="1">
                <a:latin typeface="Courier New" panose="02070309020205020404" pitchFamily="49" charset="0"/>
                <a:cs typeface="Courier New" panose="02070309020205020404" pitchFamily="49" charset="0"/>
              </a:rPr>
              <a:t>nstagects</a:t>
            </a:r>
            <a:r>
              <a:rPr lang="en-GB" b="1" dirty="0"/>
              <a:t> with examples</a:t>
            </a:r>
          </a:p>
          <a:p>
            <a:pPr marL="342900" lvl="0" indent="-342900">
              <a:lnSpc>
                <a:spcPct val="150000"/>
              </a:lnSpc>
              <a:spcBef>
                <a:spcPts val="600"/>
              </a:spcBef>
              <a:buFont typeface="Wingdings" panose="05000000000000000000" pitchFamily="2" charset="2"/>
              <a:buChar char="§"/>
            </a:pPr>
            <a:r>
              <a:rPr lang="en-GB" b="1" dirty="0"/>
              <a:t>Design considerations in practice</a:t>
            </a:r>
          </a:p>
          <a:p>
            <a:endParaRPr lang="en-GB" dirty="0"/>
          </a:p>
        </p:txBody>
      </p:sp>
      <p:sp>
        <p:nvSpPr>
          <p:cNvPr id="4" name="TextBox 3">
            <a:extLst>
              <a:ext uri="{FF2B5EF4-FFF2-40B4-BE49-F238E27FC236}">
                <a16:creationId xmlns:a16="http://schemas.microsoft.com/office/drawing/2014/main" id="{E4F216DC-7E69-DA60-B45D-A71E58369DC4}"/>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2/28</a:t>
            </a:r>
            <a:endParaRPr lang="en-GB" sz="1600" dirty="0">
              <a:solidFill>
                <a:schemeClr val="accent2">
                  <a:lumMod val="50000"/>
                </a:schemeClr>
              </a:solidFill>
            </a:endParaRPr>
          </a:p>
        </p:txBody>
      </p:sp>
    </p:spTree>
    <p:extLst>
      <p:ext uri="{BB962C8B-B14F-4D97-AF65-F5344CB8AC3E}">
        <p14:creationId xmlns:p14="http://schemas.microsoft.com/office/powerpoint/2010/main" val="2311780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9DF5F-D4A8-E689-0D07-416A3D218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CF1668-521E-1EEB-13DB-68832EFC5260}"/>
              </a:ext>
            </a:extLst>
          </p:cNvPr>
          <p:cNvSpPr>
            <a:spLocks noGrp="1"/>
          </p:cNvSpPr>
          <p:nvPr>
            <p:ph type="ctrTitle"/>
          </p:nvPr>
        </p:nvSpPr>
        <p:spPr>
          <a:xfrm>
            <a:off x="292067" y="895560"/>
            <a:ext cx="10266395" cy="694644"/>
          </a:xfrm>
        </p:spPr>
        <p:txBody>
          <a:bodyPr>
            <a:normAutofit/>
          </a:bodyPr>
          <a:lstStyle/>
          <a:p>
            <a:pPr marL="457200" indent="-457200">
              <a:buFont typeface="Wingdings" panose="05000000000000000000" pitchFamily="2" charset="2"/>
              <a:buChar char="Ø"/>
              <a:tabLst>
                <a:tab pos="354013" algn="l"/>
              </a:tabLst>
            </a:pPr>
            <a:r>
              <a:rPr lang="en-GB" sz="2400" b="0" dirty="0">
                <a:solidFill>
                  <a:srgbClr val="002060"/>
                </a:solidFill>
              </a:rPr>
              <a:t>Seamless MAMS with treatment selection</a:t>
            </a:r>
          </a:p>
        </p:txBody>
      </p:sp>
      <p:sp>
        <p:nvSpPr>
          <p:cNvPr id="4" name="Text Placeholder 3">
            <a:extLst>
              <a:ext uri="{FF2B5EF4-FFF2-40B4-BE49-F238E27FC236}">
                <a16:creationId xmlns:a16="http://schemas.microsoft.com/office/drawing/2014/main" id="{F34266EC-0B50-FA21-E35F-9722588BC65D}"/>
              </a:ext>
            </a:extLst>
          </p:cNvPr>
          <p:cNvSpPr>
            <a:spLocks noGrp="1"/>
          </p:cNvSpPr>
          <p:nvPr>
            <p:ph type="body" sz="quarter" idx="10"/>
          </p:nvPr>
        </p:nvSpPr>
        <p:spPr>
          <a:xfrm>
            <a:off x="158252" y="-23755"/>
            <a:ext cx="6670593" cy="694644"/>
          </a:xfrm>
        </p:spPr>
        <p:txBody>
          <a:bodyPr>
            <a:normAutofit/>
          </a:bodyPr>
          <a:lstStyle/>
          <a:p>
            <a:r>
              <a:rPr lang="en-US" dirty="0"/>
              <a:t>MAMS Trial Design: Extensions</a:t>
            </a:r>
            <a:endParaRPr lang="en-GB" sz="3600" dirty="0"/>
          </a:p>
        </p:txBody>
      </p:sp>
      <p:sp>
        <p:nvSpPr>
          <p:cNvPr id="5" name="Title 1">
            <a:extLst>
              <a:ext uri="{FF2B5EF4-FFF2-40B4-BE49-F238E27FC236}">
                <a16:creationId xmlns:a16="http://schemas.microsoft.com/office/drawing/2014/main" id="{ABE5E2DE-1DB6-96FA-42BE-E36BB269F060}"/>
              </a:ext>
            </a:extLst>
          </p:cNvPr>
          <p:cNvSpPr txBox="1">
            <a:spLocks/>
          </p:cNvSpPr>
          <p:nvPr/>
        </p:nvSpPr>
        <p:spPr>
          <a:xfrm>
            <a:off x="292067" y="1457061"/>
            <a:ext cx="11328400" cy="193894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a:tabLst>
                <a:tab pos="354013" algn="l"/>
              </a:tabLst>
            </a:pPr>
            <a:endParaRPr lang="en-GB" sz="2800" b="0" dirty="0">
              <a:solidFill>
                <a:srgbClr val="002060"/>
              </a:solidFill>
            </a:endParaRPr>
          </a:p>
        </p:txBody>
      </p:sp>
      <p:sp>
        <p:nvSpPr>
          <p:cNvPr id="6" name="TextBox 5">
            <a:extLst>
              <a:ext uri="{FF2B5EF4-FFF2-40B4-BE49-F238E27FC236}">
                <a16:creationId xmlns:a16="http://schemas.microsoft.com/office/drawing/2014/main" id="{93A7FD09-C828-F8D9-D3C3-2A019ED6089D}"/>
              </a:ext>
            </a:extLst>
          </p:cNvPr>
          <p:cNvSpPr txBox="1"/>
          <p:nvPr/>
        </p:nvSpPr>
        <p:spPr>
          <a:xfrm>
            <a:off x="292067" y="4289877"/>
            <a:ext cx="1581338" cy="508344"/>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1600" b="1" dirty="0"/>
              <a:t>In Stata</a:t>
            </a:r>
            <a:r>
              <a:rPr lang="en-US" sz="1400" b="1" dirty="0"/>
              <a:t>:</a:t>
            </a:r>
          </a:p>
        </p:txBody>
      </p:sp>
      <p:sp>
        <p:nvSpPr>
          <p:cNvPr id="7" name="TextBox 6">
            <a:extLst>
              <a:ext uri="{FF2B5EF4-FFF2-40B4-BE49-F238E27FC236}">
                <a16:creationId xmlns:a16="http://schemas.microsoft.com/office/drawing/2014/main" id="{A415C14B-D658-6DE0-E4BB-83AFC4A42FBF}"/>
              </a:ext>
            </a:extLst>
          </p:cNvPr>
          <p:cNvSpPr txBox="1"/>
          <p:nvPr/>
        </p:nvSpPr>
        <p:spPr>
          <a:xfrm>
            <a:off x="674836" y="4739219"/>
            <a:ext cx="10842328" cy="1323439"/>
          </a:xfrm>
          <a:prstGeom prst="rect">
            <a:avLst/>
          </a:prstGeom>
          <a:noFill/>
        </p:spPr>
        <p:txBody>
          <a:bodyPr wrap="square">
            <a:spAutoFit/>
          </a:bodyPr>
          <a:lstStyle/>
          <a:p>
            <a:r>
              <a:rPr lang="en-GB" sz="1600" dirty="0" err="1">
                <a:latin typeface="Courier New" panose="02070309020205020404" pitchFamily="49" charset="0"/>
                <a:cs typeface="Courier New" panose="02070309020205020404" pitchFamily="49" charset="0"/>
              </a:rPr>
              <a:t>nstagects</a:t>
            </a:r>
            <a:r>
              <a:rPr lang="en-GB" sz="1600" dirty="0">
                <a:latin typeface="Courier New" panose="02070309020205020404" pitchFamily="49" charset="0"/>
                <a:cs typeface="Courier New" panose="02070309020205020404" pitchFamily="49" charset="0"/>
              </a:rPr>
              <a:t>, </a:t>
            </a:r>
            <a:r>
              <a:rPr lang="en-GB" sz="1600" dirty="0" err="1">
                <a:solidFill>
                  <a:srgbClr val="7030A0"/>
                </a:solidFill>
                <a:latin typeface="Courier New" panose="02070309020205020404" pitchFamily="49" charset="0"/>
                <a:cs typeface="Courier New" panose="02070309020205020404" pitchFamily="49" charset="0"/>
              </a:rPr>
              <a:t>nstage</a:t>
            </a:r>
            <a:r>
              <a:rPr lang="en-GB" sz="1600" dirty="0">
                <a:solidFill>
                  <a:srgbClr val="7030A0"/>
                </a:solidFill>
                <a:latin typeface="Courier New" panose="02070309020205020404" pitchFamily="49" charset="0"/>
                <a:cs typeface="Courier New" panose="02070309020205020404" pitchFamily="49" charset="0"/>
              </a:rPr>
              <a:t>(3) </a:t>
            </a:r>
            <a:r>
              <a:rPr lang="en-GB" sz="1600" b="1" dirty="0">
                <a:solidFill>
                  <a:srgbClr val="7030A0"/>
                </a:solidFill>
                <a:latin typeface="Courier New" panose="02070309020205020404" pitchFamily="49" charset="0"/>
                <a:cs typeface="Courier New" panose="02070309020205020404" pitchFamily="49" charset="0"/>
              </a:rPr>
              <a:t>arms(5 3 3) </a:t>
            </a:r>
            <a:r>
              <a:rPr lang="en-GB" sz="1600" dirty="0" err="1">
                <a:solidFill>
                  <a:srgbClr val="7030A0"/>
                </a:solidFill>
                <a:latin typeface="Courier New" panose="02070309020205020404" pitchFamily="49" charset="0"/>
                <a:cs typeface="Courier New" panose="02070309020205020404" pitchFamily="49" charset="0"/>
              </a:rPr>
              <a:t>aratio</a:t>
            </a:r>
            <a:r>
              <a:rPr lang="en-GB" sz="1600" dirty="0">
                <a:solidFill>
                  <a:srgbClr val="7030A0"/>
                </a:solidFill>
                <a:latin typeface="Courier New" panose="02070309020205020404" pitchFamily="49" charset="0"/>
                <a:cs typeface="Courier New" panose="02070309020205020404" pitchFamily="49" charset="0"/>
              </a:rPr>
              <a:t>(0.5) /// </a:t>
            </a:r>
            <a:r>
              <a:rPr lang="en-GB" sz="1600" b="1" dirty="0">
                <a:solidFill>
                  <a:srgbClr val="7030A0"/>
                </a:solidFill>
                <a:latin typeface="Courier New" panose="02070309020205020404" pitchFamily="49" charset="0"/>
                <a:cs typeface="Courier New" panose="02070309020205020404" pitchFamily="49" charset="0"/>
              </a:rPr>
              <a:t>&lt;- select 2 drugs for phase III </a:t>
            </a:r>
            <a:r>
              <a:rPr lang="en-GB" sz="1600" dirty="0">
                <a:solidFill>
                  <a:srgbClr val="7030A0"/>
                </a:solidFill>
                <a:latin typeface="Courier New" panose="02070309020205020404" pitchFamily="49" charset="0"/>
                <a:cs typeface="Courier New" panose="02070309020205020404" pitchFamily="49" charset="0"/>
              </a:rPr>
              <a:t>(T)</a:t>
            </a:r>
          </a:p>
          <a:p>
            <a:r>
              <a:rPr lang="en-GB" sz="1600" dirty="0">
                <a:latin typeface="Courier New" panose="02070309020205020404" pitchFamily="49" charset="0"/>
                <a:cs typeface="Courier New" panose="02070309020205020404" pitchFamily="49" charset="0"/>
              </a:rPr>
              <a:t>theta0(0 0) theta1(-30 -35) </a:t>
            </a:r>
            <a:r>
              <a:rPr lang="en-GB" sz="1600" dirty="0" err="1">
                <a:latin typeface="Courier New" panose="02070309020205020404" pitchFamily="49" charset="0"/>
                <a:cs typeface="Courier New" panose="02070309020205020404" pitchFamily="49" charset="0"/>
              </a:rPr>
              <a:t>sd</a:t>
            </a:r>
            <a:r>
              <a:rPr lang="en-GB" sz="1600" dirty="0">
                <a:latin typeface="Courier New" panose="02070309020205020404" pitchFamily="49" charset="0"/>
                <a:cs typeface="Courier New" panose="02070309020205020404" pitchFamily="49" charset="0"/>
              </a:rPr>
              <a:t>(80 100) rho(0.7) /// </a:t>
            </a:r>
          </a:p>
          <a:p>
            <a:r>
              <a:rPr lang="en-GB" sz="1600" b="1" dirty="0" err="1">
                <a:solidFill>
                  <a:schemeClr val="accent3">
                    <a:lumMod val="75000"/>
                  </a:schemeClr>
                </a:solidFill>
                <a:latin typeface="Courier New" panose="02070309020205020404" pitchFamily="49" charset="0"/>
                <a:cs typeface="Courier New" panose="02070309020205020404" pitchFamily="49" charset="0"/>
              </a:rPr>
              <a:t>istage</a:t>
            </a:r>
            <a:r>
              <a:rPr lang="en-GB" sz="1600" b="1" dirty="0">
                <a:solidFill>
                  <a:schemeClr val="accent3">
                    <a:lumMod val="75000"/>
                  </a:schemeClr>
                </a:solidFill>
                <a:latin typeface="Courier New" panose="02070309020205020404" pitchFamily="49" charset="0"/>
                <a:cs typeface="Courier New" panose="02070309020205020404" pitchFamily="49" charset="0"/>
              </a:rPr>
              <a:t>(1) selection ///      		   &lt;-</a:t>
            </a:r>
            <a:r>
              <a:rPr lang="en-GB" sz="1600" dirty="0">
                <a:solidFill>
                  <a:schemeClr val="accent3">
                    <a:lumMod val="75000"/>
                  </a:schemeClr>
                </a:solidFill>
                <a:latin typeface="Courier New" panose="02070309020205020404" pitchFamily="49" charset="0"/>
                <a:cs typeface="Courier New" panose="02070309020205020404" pitchFamily="49" charset="0"/>
              </a:rPr>
              <a:t> </a:t>
            </a:r>
            <a:r>
              <a:rPr lang="en-GB" sz="1600" b="1" dirty="0">
                <a:solidFill>
                  <a:schemeClr val="accent3">
                    <a:lumMod val="75000"/>
                  </a:schemeClr>
                </a:solidFill>
                <a:latin typeface="Courier New" panose="02070309020205020404" pitchFamily="49" charset="0"/>
                <a:cs typeface="Courier New" panose="02070309020205020404" pitchFamily="49" charset="0"/>
              </a:rPr>
              <a:t>I-outcome used for one-stage phase II </a:t>
            </a:r>
            <a:r>
              <a:rPr lang="en-GB" sz="1600" dirty="0">
                <a:solidFill>
                  <a:schemeClr val="accent3">
                    <a:lumMod val="75000"/>
                  </a:schemeClr>
                </a:solidFill>
                <a:latin typeface="Courier New" panose="02070309020205020404" pitchFamily="49" charset="0"/>
                <a:cs typeface="Courier New" panose="02070309020205020404" pitchFamily="49" charset="0"/>
              </a:rPr>
              <a:t>(A)</a:t>
            </a:r>
          </a:p>
          <a:p>
            <a:r>
              <a:rPr lang="en-GB" sz="1600" dirty="0">
                <a:solidFill>
                  <a:schemeClr val="accent4">
                    <a:lumMod val="50000"/>
                  </a:schemeClr>
                </a:solidFill>
                <a:latin typeface="Courier New" panose="02070309020205020404" pitchFamily="49" charset="0"/>
                <a:cs typeface="Courier New" panose="02070309020205020404" pitchFamily="49" charset="0"/>
              </a:rPr>
              <a:t>fu(0.25 0.5) </a:t>
            </a:r>
            <a:r>
              <a:rPr lang="en-GB" sz="1600" dirty="0" err="1">
                <a:solidFill>
                  <a:schemeClr val="accent4">
                    <a:lumMod val="50000"/>
                  </a:schemeClr>
                </a:solidFill>
                <a:latin typeface="Courier New" panose="02070309020205020404" pitchFamily="49" charset="0"/>
                <a:cs typeface="Courier New" panose="02070309020205020404" pitchFamily="49" charset="0"/>
              </a:rPr>
              <a:t>ltfu</a:t>
            </a:r>
            <a:r>
              <a:rPr lang="en-GB" sz="1600" dirty="0">
                <a:solidFill>
                  <a:schemeClr val="accent4">
                    <a:lumMod val="50000"/>
                  </a:schemeClr>
                </a:solidFill>
                <a:latin typeface="Courier New" panose="02070309020205020404" pitchFamily="49" charset="0"/>
                <a:cs typeface="Courier New" panose="02070309020205020404" pitchFamily="49" charset="0"/>
              </a:rPr>
              <a:t>(0.10 0.125) </a:t>
            </a:r>
            <a:r>
              <a:rPr lang="en-GB" sz="1600" dirty="0">
                <a:latin typeface="Courier New" panose="02070309020205020404" pitchFamily="49" charset="0"/>
                <a:cs typeface="Courier New" panose="02070309020205020404" pitchFamily="49" charset="0"/>
              </a:rPr>
              <a:t>alpha(0.35 0.1 0.0082) power(0.95 0.93 0.90) </a:t>
            </a:r>
            <a:r>
              <a:rPr lang="en-GB" sz="1600" dirty="0" err="1">
                <a:latin typeface="Courier New" panose="02070309020205020404" pitchFamily="49" charset="0"/>
                <a:cs typeface="Courier New" panose="02070309020205020404" pitchFamily="49" charset="0"/>
              </a:rPr>
              <a:t>accrate</a:t>
            </a:r>
            <a:r>
              <a:rPr lang="en-GB" sz="1600" dirty="0">
                <a:latin typeface="Courier New" panose="02070309020205020404" pitchFamily="49" charset="0"/>
                <a:cs typeface="Courier New" panose="02070309020205020404" pitchFamily="49" charset="0"/>
              </a:rPr>
              <a:t>(240 240 240) seed(6192025) ess </a:t>
            </a:r>
          </a:p>
        </p:txBody>
      </p:sp>
      <p:graphicFrame>
        <p:nvGraphicFramePr>
          <p:cNvPr id="3" name="Table 2">
            <a:extLst>
              <a:ext uri="{FF2B5EF4-FFF2-40B4-BE49-F238E27FC236}">
                <a16:creationId xmlns:a16="http://schemas.microsoft.com/office/drawing/2014/main" id="{B0B15F95-C546-6007-CE78-741D2BD6DD02}"/>
              </a:ext>
            </a:extLst>
          </p:cNvPr>
          <p:cNvGraphicFramePr>
            <a:graphicFrameLocks noGrp="1"/>
          </p:cNvGraphicFramePr>
          <p:nvPr>
            <p:extLst>
              <p:ext uri="{D42A27DB-BD31-4B8C-83A1-F6EECF244321}">
                <p14:modId xmlns:p14="http://schemas.microsoft.com/office/powerpoint/2010/main" val="3727100913"/>
              </p:ext>
            </p:extLst>
          </p:nvPr>
        </p:nvGraphicFramePr>
        <p:xfrm>
          <a:off x="869885" y="1539918"/>
          <a:ext cx="10172764" cy="2667102"/>
        </p:xfrm>
        <a:graphic>
          <a:graphicData uri="http://schemas.openxmlformats.org/drawingml/2006/table">
            <a:tbl>
              <a:tblPr firstRow="1" bandRow="1">
                <a:tableStyleId>{17292A2E-F333-43FB-9621-5CBBE7FDCDCB}</a:tableStyleId>
              </a:tblPr>
              <a:tblGrid>
                <a:gridCol w="1063874">
                  <a:extLst>
                    <a:ext uri="{9D8B030D-6E8A-4147-A177-3AD203B41FA5}">
                      <a16:colId xmlns:a16="http://schemas.microsoft.com/office/drawing/2014/main" val="20001"/>
                    </a:ext>
                  </a:extLst>
                </a:gridCol>
                <a:gridCol w="847493">
                  <a:extLst>
                    <a:ext uri="{9D8B030D-6E8A-4147-A177-3AD203B41FA5}">
                      <a16:colId xmlns:a16="http://schemas.microsoft.com/office/drawing/2014/main" val="3102858654"/>
                    </a:ext>
                  </a:extLst>
                </a:gridCol>
                <a:gridCol w="1371600">
                  <a:extLst>
                    <a:ext uri="{9D8B030D-6E8A-4147-A177-3AD203B41FA5}">
                      <a16:colId xmlns:a16="http://schemas.microsoft.com/office/drawing/2014/main" val="20003"/>
                    </a:ext>
                  </a:extLst>
                </a:gridCol>
                <a:gridCol w="959004">
                  <a:extLst>
                    <a:ext uri="{9D8B030D-6E8A-4147-A177-3AD203B41FA5}">
                      <a16:colId xmlns:a16="http://schemas.microsoft.com/office/drawing/2014/main" val="20004"/>
                    </a:ext>
                  </a:extLst>
                </a:gridCol>
                <a:gridCol w="557561">
                  <a:extLst>
                    <a:ext uri="{9D8B030D-6E8A-4147-A177-3AD203B41FA5}">
                      <a16:colId xmlns:a16="http://schemas.microsoft.com/office/drawing/2014/main" val="20005"/>
                    </a:ext>
                  </a:extLst>
                </a:gridCol>
                <a:gridCol w="879291">
                  <a:extLst>
                    <a:ext uri="{9D8B030D-6E8A-4147-A177-3AD203B41FA5}">
                      <a16:colId xmlns:a16="http://schemas.microsoft.com/office/drawing/2014/main" val="2542052361"/>
                    </a:ext>
                  </a:extLst>
                </a:gridCol>
                <a:gridCol w="1059366">
                  <a:extLst>
                    <a:ext uri="{9D8B030D-6E8A-4147-A177-3AD203B41FA5}">
                      <a16:colId xmlns:a16="http://schemas.microsoft.com/office/drawing/2014/main" val="1633638134"/>
                    </a:ext>
                  </a:extLst>
                </a:gridCol>
                <a:gridCol w="1282390">
                  <a:extLst>
                    <a:ext uri="{9D8B030D-6E8A-4147-A177-3AD203B41FA5}">
                      <a16:colId xmlns:a16="http://schemas.microsoft.com/office/drawing/2014/main" val="3633835587"/>
                    </a:ext>
                  </a:extLst>
                </a:gridCol>
                <a:gridCol w="1194836">
                  <a:extLst>
                    <a:ext uri="{9D8B030D-6E8A-4147-A177-3AD203B41FA5}">
                      <a16:colId xmlns:a16="http://schemas.microsoft.com/office/drawing/2014/main" val="1015526163"/>
                    </a:ext>
                  </a:extLst>
                </a:gridCol>
                <a:gridCol w="957349">
                  <a:extLst>
                    <a:ext uri="{9D8B030D-6E8A-4147-A177-3AD203B41FA5}">
                      <a16:colId xmlns:a16="http://schemas.microsoft.com/office/drawing/2014/main" val="3524469187"/>
                    </a:ext>
                  </a:extLst>
                </a:gridCol>
              </a:tblGrid>
              <a:tr h="507266">
                <a:tc gridSpan="7">
                  <a:txBody>
                    <a:bodyPr/>
                    <a:lstStyle/>
                    <a:p>
                      <a:pPr algn="l"/>
                      <a:r>
                        <a:rPr lang="en-US" sz="1800" b="1" dirty="0">
                          <a:solidFill>
                            <a:schemeClr val="tx1"/>
                          </a:solidFill>
                          <a:latin typeface="Calibri" panose="020F0502020204030204" pitchFamily="34" charset="0"/>
                        </a:rPr>
                        <a:t>Example 4. IBS seamless II/III MAMS design</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GB"/>
                    </a:p>
                  </a:txBody>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3">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Calibri" panose="020F0502020204030204" pitchFamily="34" charset="0"/>
                          <a:ea typeface="+mn-ea"/>
                          <a:cs typeface="+mn-cs"/>
                        </a:rPr>
                        <a:t>Previous timelines (years)</a:t>
                      </a:r>
                      <a:endParaRPr lang="en-GB" sz="1800" b="1" kern="1200" dirty="0">
                        <a:solidFill>
                          <a:schemeClr val="tx1"/>
                        </a:solidFill>
                        <a:latin typeface="Calibri" panose="020F0502020204030204" pitchFamily="34" charset="0"/>
                        <a:ea typeface="+mn-ea"/>
                        <a:cs typeface="+mn-cs"/>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GB" sz="1800" b="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605546">
                <a:tc>
                  <a:txBody>
                    <a:bodyPr/>
                    <a:lstStyle/>
                    <a:p>
                      <a:pPr algn="ctr"/>
                      <a:r>
                        <a:rPr lang="en-GB" sz="1800" b="1" dirty="0">
                          <a:solidFill>
                            <a:schemeClr val="tx1"/>
                          </a:solidFill>
                          <a:latin typeface="Calibri" panose="020F0502020204030204" pitchFamily="34" charset="0"/>
                        </a:rPr>
                        <a:t>Stage</a:t>
                      </a:r>
                    </a:p>
                  </a:txBody>
                  <a:tcPr marL="91454" marR="91454" marT="45716" marB="45716"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chemeClr val="tx1"/>
                          </a:solidFill>
                          <a:latin typeface="Calibri" panose="020F0502020204030204" pitchFamily="34" charset="0"/>
                        </a:rPr>
                        <a:t>Phase</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Sig. level</a:t>
                      </a:r>
                    </a:p>
                    <a:p>
                      <a:pPr algn="ctr"/>
                      <a:r>
                        <a:rPr lang="en-GB" sz="1800" b="1" dirty="0">
                          <a:solidFill>
                            <a:schemeClr val="tx1"/>
                          </a:solidFill>
                          <a:latin typeface="Calibri" panose="020F0502020204030204" pitchFamily="34" charset="0"/>
                        </a:rPr>
                        <a:t>(One-sided)</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Design </a:t>
                      </a:r>
                    </a:p>
                    <a:p>
                      <a:pPr algn="ctr"/>
                      <a:r>
                        <a:rPr lang="en-GB" sz="1800" b="1" dirty="0">
                          <a:solidFill>
                            <a:schemeClr val="tx1"/>
                          </a:solidFill>
                          <a:latin typeface="Calibri" panose="020F0502020204030204" pitchFamily="34" charset="0"/>
                        </a:rPr>
                        <a:t>power</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chemeClr val="tx1"/>
                          </a:solidFill>
                          <a:latin typeface="Calibri" panose="020F0502020204030204" pitchFamily="34" charset="0"/>
                        </a:rPr>
                        <a:t>I/D </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Overall </a:t>
                      </a:r>
                    </a:p>
                    <a:p>
                      <a:pPr algn="ctr"/>
                      <a:r>
                        <a:rPr lang="en-GB" sz="1800" b="1" dirty="0">
                          <a:solidFill>
                            <a:schemeClr val="tx1"/>
                          </a:solidFill>
                          <a:latin typeface="Calibri" panose="020F0502020204030204" pitchFamily="34" charset="0"/>
                        </a:rPr>
                        <a:t>SS</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Timeline</a:t>
                      </a:r>
                    </a:p>
                    <a:p>
                      <a:pPr algn="ctr"/>
                      <a:r>
                        <a:rPr lang="en-GB" sz="1800" b="1" dirty="0">
                          <a:solidFill>
                            <a:schemeClr val="tx1"/>
                          </a:solidFill>
                          <a:latin typeface="Calibri" panose="020F0502020204030204" pitchFamily="34" charset="0"/>
                        </a:rPr>
                        <a:t>(years)</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Calibri" panose="020F0502020204030204" pitchFamily="34" charset="0"/>
                          <a:ea typeface="+mn-ea"/>
                          <a:cs typeface="+mn-cs"/>
                        </a:rPr>
                        <a:t>Selection (5:3:3)</a:t>
                      </a:r>
                      <a:endParaRPr lang="en-GB" sz="1800" b="1" kern="1200" dirty="0">
                        <a:solidFill>
                          <a:schemeClr val="tx1"/>
                        </a:solidFill>
                        <a:latin typeface="Calibri" panose="020F0502020204030204" pitchFamily="34" charset="0"/>
                        <a:ea typeface="+mn-ea"/>
                        <a:cs typeface="+mn-cs"/>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Courier New" panose="02070309020205020404" pitchFamily="49" charset="0"/>
                          <a:cs typeface="Courier New" panose="02070309020205020404" pitchFamily="49" charset="0"/>
                        </a:rPr>
                        <a:t>I</a:t>
                      </a:r>
                      <a:r>
                        <a:rPr lang="en-US" sz="1800" b="1" dirty="0">
                          <a:solidFill>
                            <a:schemeClr val="tx1"/>
                          </a:solidFill>
                          <a:latin typeface="Calibri" panose="020F0502020204030204" pitchFamily="34" charset="0"/>
                        </a:rPr>
                        <a:t> at 1</a:t>
                      </a:r>
                      <a:r>
                        <a:rPr lang="en-US" sz="1800" b="1" baseline="30000" dirty="0">
                          <a:solidFill>
                            <a:schemeClr val="tx1"/>
                          </a:solidFill>
                          <a:latin typeface="Calibri" panose="020F0502020204030204" pitchFamily="34" charset="0"/>
                        </a:rPr>
                        <a:t>st</a:t>
                      </a:r>
                      <a:r>
                        <a:rPr lang="en-US" sz="1800" b="1" dirty="0">
                          <a:solidFill>
                            <a:schemeClr val="tx1"/>
                          </a:solidFill>
                          <a:latin typeface="Calibri" panose="020F0502020204030204" pitchFamily="34" charset="0"/>
                        </a:rPr>
                        <a:t>  stage</a:t>
                      </a:r>
                      <a:endParaRPr lang="en-GB" sz="1800" b="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chemeClr val="tx1"/>
                          </a:solidFill>
                          <a:latin typeface="Courier New" panose="02070309020205020404" pitchFamily="49" charset="0"/>
                          <a:cs typeface="Courier New" panose="02070309020205020404" pitchFamily="49" charset="0"/>
                        </a:rPr>
                        <a:t>I=D</a:t>
                      </a:r>
                      <a:endParaRPr lang="en-GB" sz="1800" b="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9001161"/>
                  </a:ext>
                </a:extLst>
              </a:tr>
              <a:tr h="348450">
                <a:tc>
                  <a:txBody>
                    <a:bodyPr/>
                    <a:lstStyle/>
                    <a:p>
                      <a:pPr algn="ctr"/>
                      <a:r>
                        <a:rPr lang="en-GB" sz="1800" dirty="0">
                          <a:latin typeface="Calibri" panose="020F0502020204030204" pitchFamily="34" charset="0"/>
                        </a:rPr>
                        <a:t>1</a:t>
                      </a:r>
                    </a:p>
                  </a:txBody>
                  <a:tcPr marL="91454" marR="91454" marT="45716" marB="45716"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II</a:t>
                      </a:r>
                      <a:endParaRPr lang="en-GB" sz="1800" dirty="0">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0.35</a:t>
                      </a:r>
                      <a:endParaRPr lang="en-GB" sz="1800" dirty="0">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GB" sz="1800" dirty="0">
                          <a:latin typeface="Calibri" panose="020F0502020204030204" pitchFamily="34" charset="0"/>
                        </a:rPr>
                        <a:t>0.95</a:t>
                      </a: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I</a:t>
                      </a: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solidFill>
                            <a:schemeClr val="tx1"/>
                          </a:solidFill>
                          <a:latin typeface="Calibri" panose="020F0502020204030204" pitchFamily="34" charset="0"/>
                        </a:rPr>
                        <a:t>354</a:t>
                      </a:r>
                      <a:endParaRPr lang="en-GB" sz="1800" dirty="0">
                        <a:solidFill>
                          <a:schemeClr val="tx1"/>
                        </a:solidFill>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solidFill>
                            <a:schemeClr val="accent3">
                              <a:lumMod val="50000"/>
                            </a:schemeClr>
                          </a:solidFill>
                          <a:latin typeface="Calibri" panose="020F0502020204030204" pitchFamily="34" charset="0"/>
                        </a:rPr>
                        <a:t>1.475</a:t>
                      </a:r>
                      <a:endParaRPr lang="en-GB" sz="1800" dirty="0">
                        <a:solidFill>
                          <a:schemeClr val="accent3">
                            <a:lumMod val="50000"/>
                          </a:schemeClr>
                        </a:solidFill>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solidFill>
                            <a:schemeClr val="tx1"/>
                          </a:solidFill>
                          <a:latin typeface="Calibri" panose="020F0502020204030204" pitchFamily="34" charset="0"/>
                        </a:rPr>
                        <a:t>1.938</a:t>
                      </a:r>
                      <a:endParaRPr lang="en-GB" sz="1800" dirty="0">
                        <a:solidFill>
                          <a:schemeClr val="tx1"/>
                        </a:solidFill>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solidFill>
                            <a:schemeClr val="accent3">
                              <a:lumMod val="50000"/>
                            </a:schemeClr>
                          </a:solidFill>
                          <a:latin typeface="Calibri" panose="020F0502020204030204" pitchFamily="34" charset="0"/>
                        </a:rPr>
                        <a:t>1.475</a:t>
                      </a:r>
                      <a:endParaRPr lang="en-GB" sz="1800" dirty="0">
                        <a:solidFill>
                          <a:schemeClr val="accent3">
                            <a:lumMod val="50000"/>
                          </a:schemeClr>
                        </a:solidFill>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1.938</a:t>
                      </a:r>
                      <a:endParaRPr lang="en-GB" sz="1800" dirty="0">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48450">
                <a:tc>
                  <a:txBody>
                    <a:bodyPr/>
                    <a:lstStyle/>
                    <a:p>
                      <a:pPr algn="ctr"/>
                      <a:r>
                        <a:rPr lang="en-GB" sz="1800" dirty="0">
                          <a:latin typeface="Calibri" panose="020F0502020204030204" pitchFamily="34" charset="0"/>
                        </a:rPr>
                        <a:t>2</a:t>
                      </a:r>
                    </a:p>
                  </a:txBody>
                  <a:tcPr marL="91454" marR="91454" marT="45716" marB="45716" anchor="ctr">
                    <a:lnL w="12700" cap="flat" cmpd="sng" algn="ctr">
                      <a:solidFill>
                        <a:schemeClr val="tx1"/>
                      </a:solidFill>
                      <a:prstDash val="solid"/>
                      <a:round/>
                      <a:headEnd type="none" w="med" len="med"/>
                      <a:tailEnd type="none" w="med" len="med"/>
                    </a:lnL>
                  </a:tcPr>
                </a:tc>
                <a:tc>
                  <a:txBody>
                    <a:bodyPr/>
                    <a:lstStyle/>
                    <a:p>
                      <a:pPr algn="ctr"/>
                      <a:r>
                        <a:rPr lang="en-US" sz="1800" dirty="0">
                          <a:latin typeface="Calibri" panose="020F0502020204030204" pitchFamily="34" charset="0"/>
                        </a:rPr>
                        <a:t>III</a:t>
                      </a:r>
                      <a:endParaRPr lang="en-GB" sz="1800" dirty="0">
                        <a:latin typeface="Calibri" panose="020F0502020204030204" pitchFamily="34" charset="0"/>
                      </a:endParaRPr>
                    </a:p>
                  </a:txBody>
                  <a:tcPr marL="91454" marR="91454" marT="45716" marB="45716" anchor="ctr"/>
                </a:tc>
                <a:tc>
                  <a:txBody>
                    <a:bodyPr/>
                    <a:lstStyle/>
                    <a:p>
                      <a:pPr algn="ctr"/>
                      <a:r>
                        <a:rPr lang="en-GB" sz="1800" dirty="0">
                          <a:latin typeface="Calibri" panose="020F0502020204030204" pitchFamily="34" charset="0"/>
                        </a:rPr>
                        <a:t>0.10</a:t>
                      </a:r>
                    </a:p>
                  </a:txBody>
                  <a:tcPr marL="91454" marR="91454" marT="45716" marB="45716" anchor="ctr"/>
                </a:tc>
                <a:tc>
                  <a:txBody>
                    <a:bodyPr/>
                    <a:lstStyle/>
                    <a:p>
                      <a:pPr algn="ctr"/>
                      <a:r>
                        <a:rPr lang="en-GB" sz="1800" dirty="0">
                          <a:latin typeface="Calibri" panose="020F0502020204030204" pitchFamily="34" charset="0"/>
                        </a:rPr>
                        <a:t>0.93</a:t>
                      </a:r>
                    </a:p>
                  </a:txBody>
                  <a:tcPr marL="91454" marR="91454" marT="45716" marB="45716" anchor="ct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p>
                  </a:txBody>
                  <a:tcPr marL="91454" marR="91454" marT="45716" marB="45716" anchor="ctr"/>
                </a:tc>
                <a:tc>
                  <a:txBody>
                    <a:bodyPr/>
                    <a:lstStyle/>
                    <a:p>
                      <a:pPr algn="ctr"/>
                      <a:r>
                        <a:rPr lang="en-US" sz="1800" dirty="0">
                          <a:solidFill>
                            <a:schemeClr val="tx1"/>
                          </a:solidFill>
                          <a:latin typeface="Calibri" panose="020F0502020204030204" pitchFamily="34" charset="0"/>
                        </a:rPr>
                        <a:t>666</a:t>
                      </a:r>
                      <a:endParaRPr lang="en-GB" sz="1800" dirty="0">
                        <a:solidFill>
                          <a:schemeClr val="tx1"/>
                        </a:solidFill>
                        <a:latin typeface="Calibri" panose="020F0502020204030204" pitchFamily="34" charset="0"/>
                      </a:endParaRPr>
                    </a:p>
                  </a:txBody>
                  <a:tcPr marL="91454" marR="91454" marT="45716" marB="45716" anchor="ctr"/>
                </a:tc>
                <a:tc>
                  <a:txBody>
                    <a:bodyPr/>
                    <a:lstStyle/>
                    <a:p>
                      <a:pPr algn="ctr"/>
                      <a:r>
                        <a:rPr lang="en-US" sz="1800" dirty="0">
                          <a:latin typeface="Calibri" panose="020F0502020204030204" pitchFamily="34" charset="0"/>
                        </a:rPr>
                        <a:t>2.775</a:t>
                      </a:r>
                      <a:endParaRPr lang="en-GB" sz="1800" dirty="0">
                        <a:latin typeface="Calibri" panose="020F0502020204030204" pitchFamily="34" charset="0"/>
                      </a:endParaRPr>
                    </a:p>
                  </a:txBody>
                  <a:tcPr marL="91454" marR="91454" marT="45716" marB="45716" anchor="ctr"/>
                </a:tc>
                <a:tc>
                  <a:txBody>
                    <a:bodyPr/>
                    <a:lstStyle/>
                    <a:p>
                      <a:pPr algn="ctr"/>
                      <a:r>
                        <a:rPr lang="en-US" sz="1800" dirty="0">
                          <a:latin typeface="Calibri" panose="020F0502020204030204" pitchFamily="34" charset="0"/>
                        </a:rPr>
                        <a:t>2.929</a:t>
                      </a:r>
                      <a:endParaRPr lang="en-GB" sz="1800" dirty="0">
                        <a:latin typeface="Calibri" panose="020F0502020204030204" pitchFamily="34" charset="0"/>
                      </a:endParaRPr>
                    </a:p>
                  </a:txBody>
                  <a:tcPr marL="91454" marR="91454" marT="45716" marB="45716" anchor="ctr"/>
                </a:tc>
                <a:tc>
                  <a:txBody>
                    <a:bodyPr/>
                    <a:lstStyle/>
                    <a:p>
                      <a:pPr algn="ctr"/>
                      <a:r>
                        <a:rPr lang="en-US" sz="1800" dirty="0">
                          <a:latin typeface="Calibri" panose="020F0502020204030204" pitchFamily="34" charset="0"/>
                        </a:rPr>
                        <a:t>3.175</a:t>
                      </a:r>
                      <a:endParaRPr lang="en-GB" sz="1800" dirty="0">
                        <a:latin typeface="Calibri" panose="020F0502020204030204" pitchFamily="34" charset="0"/>
                      </a:endParaRPr>
                    </a:p>
                  </a:txBody>
                  <a:tcPr marL="91454" marR="91454" marT="45716" marB="45716" anchor="ctr"/>
                </a:tc>
                <a:tc>
                  <a:txBody>
                    <a:bodyPr/>
                    <a:lstStyle/>
                    <a:p>
                      <a:pPr algn="ctr"/>
                      <a:r>
                        <a:rPr lang="en-US" sz="1800" dirty="0">
                          <a:latin typeface="Calibri" panose="020F0502020204030204" pitchFamily="34" charset="0"/>
                        </a:rPr>
                        <a:t>3.175</a:t>
                      </a:r>
                      <a:endParaRPr lang="en-GB" sz="1800" dirty="0">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59727477"/>
                  </a:ext>
                </a:extLst>
              </a:tr>
              <a:tr h="422508">
                <a:tc>
                  <a:txBody>
                    <a:bodyPr/>
                    <a:lstStyle/>
                    <a:p>
                      <a:pPr algn="ctr"/>
                      <a:r>
                        <a:rPr lang="en-GB" sz="1800" dirty="0">
                          <a:latin typeface="Calibri" panose="020F0502020204030204" pitchFamily="34" charset="0"/>
                        </a:rPr>
                        <a:t>3</a:t>
                      </a:r>
                    </a:p>
                  </a:txBody>
                  <a:tcPr marL="91454" marR="91454" marT="45716" marB="45716"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800" dirty="0">
                          <a:latin typeface="Calibri" panose="020F0502020204030204" pitchFamily="34" charset="0"/>
                        </a:rPr>
                        <a:t>III</a:t>
                      </a:r>
                      <a:endParaRPr lang="en-GB" sz="1800" dirty="0">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0.0082</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0.90</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877</a:t>
                      </a:r>
                      <a:endParaRPr lang="en-GB" sz="1800" dirty="0">
                        <a:solidFill>
                          <a:schemeClr val="tx1"/>
                        </a:solidFill>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2060"/>
                          </a:solidFill>
                          <a:latin typeface="Calibri" panose="020F0502020204030204" pitchFamily="34" charset="0"/>
                        </a:rPr>
                        <a:t>4.150</a:t>
                      </a:r>
                      <a:endParaRPr lang="en-GB" sz="1800" dirty="0">
                        <a:solidFill>
                          <a:srgbClr val="002060"/>
                        </a:solidFill>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rgbClr val="002060"/>
                          </a:solidFill>
                          <a:latin typeface="Calibri" panose="020F0502020204030204" pitchFamily="34" charset="0"/>
                        </a:rPr>
                        <a:t>4.304</a:t>
                      </a:r>
                      <a:endParaRPr lang="en-GB" sz="1800" dirty="0">
                        <a:solidFill>
                          <a:srgbClr val="002060"/>
                        </a:solidFill>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5.237</a:t>
                      </a:r>
                      <a:endParaRPr lang="en-GB" sz="1800" dirty="0">
                        <a:solidFill>
                          <a:schemeClr val="tx1"/>
                        </a:solidFill>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5.237</a:t>
                      </a:r>
                      <a:endParaRPr lang="en-GB" sz="1800" dirty="0">
                        <a:solidFill>
                          <a:schemeClr val="tx1"/>
                        </a:solidFill>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6438">
                <a:tc>
                  <a:txBody>
                    <a:bodyPr/>
                    <a:lstStyle/>
                    <a:p>
                      <a:pPr algn="ctr"/>
                      <a:r>
                        <a:rPr lang="en-GB" sz="1800" dirty="0">
                          <a:latin typeface="Calibri" panose="020F0502020204030204" pitchFamily="34" charset="0"/>
                        </a:rPr>
                        <a:t>Overall</a:t>
                      </a:r>
                    </a:p>
                  </a:txBody>
                  <a:tcPr marL="91454" marR="91454" marT="45716" marB="4571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solidFill>
                          <a:srgbClr val="C00000"/>
                        </a:solidFill>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0.0234</a:t>
                      </a:r>
                      <a:endParaRPr lang="en-GB" sz="1800" dirty="0">
                        <a:solidFill>
                          <a:srgbClr val="C00000"/>
                        </a:solidFill>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0.852</a:t>
                      </a: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GB" sz="1800" dirty="0">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pPr algn="ctr"/>
                      <a:endParaRPr lang="en-GB" sz="1800" dirty="0">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Rectangle 7">
            <a:extLst>
              <a:ext uri="{FF2B5EF4-FFF2-40B4-BE49-F238E27FC236}">
                <a16:creationId xmlns:a16="http://schemas.microsoft.com/office/drawing/2014/main" id="{F34A2297-CD01-3E4E-BD23-81DD9FC1D68E}"/>
              </a:ext>
            </a:extLst>
          </p:cNvPr>
          <p:cNvSpPr/>
          <p:nvPr/>
        </p:nvSpPr>
        <p:spPr>
          <a:xfrm>
            <a:off x="897673" y="2212144"/>
            <a:ext cx="1867829" cy="1626592"/>
          </a:xfrm>
          <a:prstGeom prst="rect">
            <a:avLst/>
          </a:prstGeom>
          <a:noFill/>
          <a:ln w="190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9" name="Table 8">
            <a:extLst>
              <a:ext uri="{FF2B5EF4-FFF2-40B4-BE49-F238E27FC236}">
                <a16:creationId xmlns:a16="http://schemas.microsoft.com/office/drawing/2014/main" id="{AF92563A-4C17-EDEA-F175-9FE0A8508D71}"/>
              </a:ext>
            </a:extLst>
          </p:cNvPr>
          <p:cNvGraphicFramePr>
            <a:graphicFrameLocks noGrp="1"/>
          </p:cNvGraphicFramePr>
          <p:nvPr>
            <p:extLst>
              <p:ext uri="{D42A27DB-BD31-4B8C-83A1-F6EECF244321}">
                <p14:modId xmlns:p14="http://schemas.microsoft.com/office/powerpoint/2010/main" val="1715768485"/>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I-outcome</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Selection</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Seamless</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Efficacy stop</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10" name="TextBox 9">
            <a:extLst>
              <a:ext uri="{FF2B5EF4-FFF2-40B4-BE49-F238E27FC236}">
                <a16:creationId xmlns:a16="http://schemas.microsoft.com/office/drawing/2014/main" id="{3CC95262-4535-155E-5FC7-60EDFA82ABA8}"/>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20/28</a:t>
            </a:r>
            <a:endParaRPr lang="en-GB" sz="1600" dirty="0">
              <a:solidFill>
                <a:schemeClr val="accent2">
                  <a:lumMod val="50000"/>
                </a:schemeClr>
              </a:solidFill>
            </a:endParaRPr>
          </a:p>
        </p:txBody>
      </p:sp>
      <p:sp>
        <p:nvSpPr>
          <p:cNvPr id="11" name="Rectangle 10">
            <a:extLst>
              <a:ext uri="{FF2B5EF4-FFF2-40B4-BE49-F238E27FC236}">
                <a16:creationId xmlns:a16="http://schemas.microsoft.com/office/drawing/2014/main" id="{D39B7F37-F944-538F-D871-F340CD7539F7}"/>
              </a:ext>
            </a:extLst>
          </p:cNvPr>
          <p:cNvSpPr/>
          <p:nvPr/>
        </p:nvSpPr>
        <p:spPr>
          <a:xfrm>
            <a:off x="5029199" y="2002663"/>
            <a:ext cx="1594625" cy="2045554"/>
          </a:xfrm>
          <a:prstGeom prst="rect">
            <a:avLst/>
          </a:prstGeom>
          <a:noFill/>
          <a:ln w="190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23541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B147B-F2A0-B05D-1F58-77725C36D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ECFD54-C7A2-E5EC-E264-4B90D047DE2E}"/>
              </a:ext>
            </a:extLst>
          </p:cNvPr>
          <p:cNvSpPr>
            <a:spLocks noGrp="1"/>
          </p:cNvSpPr>
          <p:nvPr>
            <p:ph type="ctrTitle"/>
          </p:nvPr>
        </p:nvSpPr>
        <p:spPr>
          <a:xfrm>
            <a:off x="292067" y="895560"/>
            <a:ext cx="10680733" cy="1044752"/>
          </a:xfrm>
        </p:spPr>
        <p:txBody>
          <a:bodyPr>
            <a:normAutofit/>
          </a:bodyPr>
          <a:lstStyle/>
          <a:p>
            <a:pPr marL="457200" indent="-457200">
              <a:buFont typeface="Wingdings" panose="05000000000000000000" pitchFamily="2" charset="2"/>
              <a:buChar char="Ø"/>
              <a:tabLst>
                <a:tab pos="354013" algn="l"/>
              </a:tabLst>
            </a:pPr>
            <a:r>
              <a:rPr lang="en-GB" sz="2800" b="0" dirty="0">
                <a:solidFill>
                  <a:srgbClr val="002060"/>
                </a:solidFill>
              </a:rPr>
              <a:t>MAMS with stop for efficacy</a:t>
            </a:r>
          </a:p>
        </p:txBody>
      </p:sp>
      <p:sp>
        <p:nvSpPr>
          <p:cNvPr id="4" name="Text Placeholder 3">
            <a:extLst>
              <a:ext uri="{FF2B5EF4-FFF2-40B4-BE49-F238E27FC236}">
                <a16:creationId xmlns:a16="http://schemas.microsoft.com/office/drawing/2014/main" id="{5C054062-CC12-0366-D904-3A0DCDA43310}"/>
              </a:ext>
            </a:extLst>
          </p:cNvPr>
          <p:cNvSpPr>
            <a:spLocks noGrp="1"/>
          </p:cNvSpPr>
          <p:nvPr>
            <p:ph type="body" sz="quarter" idx="10"/>
          </p:nvPr>
        </p:nvSpPr>
        <p:spPr>
          <a:xfrm>
            <a:off x="95706" y="-7550"/>
            <a:ext cx="6670593" cy="694644"/>
          </a:xfrm>
        </p:spPr>
        <p:txBody>
          <a:bodyPr>
            <a:normAutofit/>
          </a:bodyPr>
          <a:lstStyle/>
          <a:p>
            <a:r>
              <a:rPr lang="en-US" dirty="0"/>
              <a:t>MAMS Trial Design: Extensions</a:t>
            </a:r>
            <a:endParaRPr lang="en-GB" sz="3600" dirty="0"/>
          </a:p>
        </p:txBody>
      </p:sp>
      <p:sp>
        <p:nvSpPr>
          <p:cNvPr id="5" name="Title 1">
            <a:extLst>
              <a:ext uri="{FF2B5EF4-FFF2-40B4-BE49-F238E27FC236}">
                <a16:creationId xmlns:a16="http://schemas.microsoft.com/office/drawing/2014/main" id="{4604C819-06C9-706B-CEE1-97A3419706D9}"/>
              </a:ext>
            </a:extLst>
          </p:cNvPr>
          <p:cNvSpPr txBox="1">
            <a:spLocks/>
          </p:cNvSpPr>
          <p:nvPr/>
        </p:nvSpPr>
        <p:spPr>
          <a:xfrm>
            <a:off x="292067" y="1457061"/>
            <a:ext cx="11328400" cy="193894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a:tabLst>
                <a:tab pos="354013" algn="l"/>
              </a:tabLst>
            </a:pPr>
            <a:endParaRPr lang="en-GB" sz="2800" b="0" dirty="0">
              <a:solidFill>
                <a:srgbClr val="002060"/>
              </a:solidFill>
            </a:endParaRPr>
          </a:p>
        </p:txBody>
      </p:sp>
      <p:graphicFrame>
        <p:nvGraphicFramePr>
          <p:cNvPr id="37" name="Chart 36">
            <a:extLst>
              <a:ext uri="{FF2B5EF4-FFF2-40B4-BE49-F238E27FC236}">
                <a16:creationId xmlns:a16="http://schemas.microsoft.com/office/drawing/2014/main" id="{793FAA87-27D4-0F99-15FA-9EA5FD13A3F2}"/>
              </a:ext>
            </a:extLst>
          </p:cNvPr>
          <p:cNvGraphicFramePr>
            <a:graphicFrameLocks/>
          </p:cNvGraphicFramePr>
          <p:nvPr>
            <p:extLst>
              <p:ext uri="{D42A27DB-BD31-4B8C-83A1-F6EECF244321}">
                <p14:modId xmlns:p14="http://schemas.microsoft.com/office/powerpoint/2010/main" val="966296099"/>
              </p:ext>
            </p:extLst>
          </p:nvPr>
        </p:nvGraphicFramePr>
        <p:xfrm>
          <a:off x="4260663" y="1889464"/>
          <a:ext cx="7482468" cy="3651375"/>
        </p:xfrm>
        <a:graphic>
          <a:graphicData uri="http://schemas.openxmlformats.org/drawingml/2006/chart">
            <c:chart xmlns:c="http://schemas.openxmlformats.org/drawingml/2006/chart" xmlns:r="http://schemas.openxmlformats.org/officeDocument/2006/relationships" r:id="rId3"/>
          </a:graphicData>
        </a:graphic>
      </p:graphicFrame>
      <p:sp>
        <p:nvSpPr>
          <p:cNvPr id="38" name="Octagon 37">
            <a:extLst>
              <a:ext uri="{FF2B5EF4-FFF2-40B4-BE49-F238E27FC236}">
                <a16:creationId xmlns:a16="http://schemas.microsoft.com/office/drawing/2014/main" id="{1C75E9FF-E71A-70E8-BC5D-95D6773C8475}"/>
              </a:ext>
            </a:extLst>
          </p:cNvPr>
          <p:cNvSpPr/>
          <p:nvPr/>
        </p:nvSpPr>
        <p:spPr>
          <a:xfrm>
            <a:off x="6052929" y="3546705"/>
            <a:ext cx="167270" cy="168446"/>
          </a:xfrm>
          <a:prstGeom prst="octagon">
            <a:avLst>
              <a:gd name="adj" fmla="val 3874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40" name="Octagon 39">
            <a:extLst>
              <a:ext uri="{FF2B5EF4-FFF2-40B4-BE49-F238E27FC236}">
                <a16:creationId xmlns:a16="http://schemas.microsoft.com/office/drawing/2014/main" id="{55D724F3-3101-BE49-B4E1-4BF0EF77B2F0}"/>
              </a:ext>
            </a:extLst>
          </p:cNvPr>
          <p:cNvSpPr/>
          <p:nvPr/>
        </p:nvSpPr>
        <p:spPr>
          <a:xfrm>
            <a:off x="6052929" y="3143735"/>
            <a:ext cx="167270" cy="168446"/>
          </a:xfrm>
          <a:prstGeom prst="octagon">
            <a:avLst>
              <a:gd name="adj" fmla="val 3874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60" name="Freeform: Shape 59">
            <a:extLst>
              <a:ext uri="{FF2B5EF4-FFF2-40B4-BE49-F238E27FC236}">
                <a16:creationId xmlns:a16="http://schemas.microsoft.com/office/drawing/2014/main" id="{1D247563-9F7D-D97D-7554-FE3BEF6C4373}"/>
              </a:ext>
            </a:extLst>
          </p:cNvPr>
          <p:cNvSpPr/>
          <p:nvPr/>
        </p:nvSpPr>
        <p:spPr>
          <a:xfrm>
            <a:off x="6145218" y="3842799"/>
            <a:ext cx="4427034" cy="1494263"/>
          </a:xfrm>
          <a:custGeom>
            <a:avLst/>
            <a:gdLst>
              <a:gd name="connsiteX0" fmla="*/ 0 w 4427034"/>
              <a:gd name="connsiteY0" fmla="*/ 1059366 h 1494263"/>
              <a:gd name="connsiteX1" fmla="*/ 2207941 w 4427034"/>
              <a:gd name="connsiteY1" fmla="*/ 557561 h 1494263"/>
              <a:gd name="connsiteX2" fmla="*/ 4415883 w 4427034"/>
              <a:gd name="connsiteY2" fmla="*/ 0 h 1494263"/>
              <a:gd name="connsiteX3" fmla="*/ 4427034 w 4427034"/>
              <a:gd name="connsiteY3" fmla="*/ 1494263 h 1494263"/>
              <a:gd name="connsiteX4" fmla="*/ 22302 w 4427034"/>
              <a:gd name="connsiteY4" fmla="*/ 1483112 h 1494263"/>
              <a:gd name="connsiteX5" fmla="*/ 0 w 4427034"/>
              <a:gd name="connsiteY5" fmla="*/ 1059366 h 149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7034" h="1494263">
                <a:moveTo>
                  <a:pt x="0" y="1059366"/>
                </a:moveTo>
                <a:lnTo>
                  <a:pt x="2207941" y="557561"/>
                </a:lnTo>
                <a:lnTo>
                  <a:pt x="4415883" y="0"/>
                </a:lnTo>
                <a:lnTo>
                  <a:pt x="4427034" y="1494263"/>
                </a:lnTo>
                <a:lnTo>
                  <a:pt x="22302" y="1483112"/>
                </a:lnTo>
                <a:lnTo>
                  <a:pt x="0" y="1059366"/>
                </a:lnTo>
                <a:close/>
              </a:path>
            </a:pathLst>
          </a:custGeom>
          <a:solidFill>
            <a:srgbClr val="000000">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BFBB8BB5-CF9D-2876-C110-90C661FD76E2}"/>
              </a:ext>
            </a:extLst>
          </p:cNvPr>
          <p:cNvSpPr/>
          <p:nvPr/>
        </p:nvSpPr>
        <p:spPr>
          <a:xfrm>
            <a:off x="10556289" y="2249949"/>
            <a:ext cx="1081668" cy="1613535"/>
          </a:xfrm>
          <a:prstGeom prst="rect">
            <a:avLst/>
          </a:prstGeom>
          <a:solidFill>
            <a:srgbClr val="FF0000">
              <a:alpha val="1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0F931C34-B7A7-3279-7D57-00931F9FF775}"/>
              </a:ext>
            </a:extLst>
          </p:cNvPr>
          <p:cNvSpPr/>
          <p:nvPr/>
        </p:nvSpPr>
        <p:spPr>
          <a:xfrm>
            <a:off x="10556289" y="3857711"/>
            <a:ext cx="1081668" cy="1452421"/>
          </a:xfrm>
          <a:prstGeom prst="rect">
            <a:avLst/>
          </a:prstGeom>
          <a:solidFill>
            <a:srgbClr val="000000">
              <a:alpha val="14902"/>
            </a:srgbClr>
          </a:solidFill>
          <a:ln>
            <a:solidFill>
              <a:srgbClr val="000000">
                <a:alpha val="14902"/>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 name="Straight Connector 63">
            <a:extLst>
              <a:ext uri="{FF2B5EF4-FFF2-40B4-BE49-F238E27FC236}">
                <a16:creationId xmlns:a16="http://schemas.microsoft.com/office/drawing/2014/main" id="{33BE5CA8-EC2A-0258-3C0A-2F171BC6E2CD}"/>
              </a:ext>
            </a:extLst>
          </p:cNvPr>
          <p:cNvCxnSpPr>
            <a:cxnSpLocks/>
            <a:stCxn id="40" idx="0"/>
            <a:endCxn id="99" idx="5"/>
          </p:cNvCxnSpPr>
          <p:nvPr/>
        </p:nvCxnSpPr>
        <p:spPr>
          <a:xfrm flipV="1">
            <a:off x="6220199" y="3118536"/>
            <a:ext cx="2015871" cy="90004"/>
          </a:xfrm>
          <a:prstGeom prst="line">
            <a:avLst/>
          </a:prstGeom>
          <a:ln w="12700">
            <a:solidFill>
              <a:schemeClr val="accent4">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6C4B64C-A93D-3D17-4CE6-433AEF797B6D}"/>
              </a:ext>
            </a:extLst>
          </p:cNvPr>
          <p:cNvCxnSpPr>
            <a:cxnSpLocks/>
            <a:stCxn id="38" idx="0"/>
          </p:cNvCxnSpPr>
          <p:nvPr/>
        </p:nvCxnSpPr>
        <p:spPr>
          <a:xfrm>
            <a:off x="6220199" y="3611510"/>
            <a:ext cx="2151574" cy="331369"/>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1" name="Multiplication Sign 70">
            <a:extLst>
              <a:ext uri="{FF2B5EF4-FFF2-40B4-BE49-F238E27FC236}">
                <a16:creationId xmlns:a16="http://schemas.microsoft.com/office/drawing/2014/main" id="{F3423859-01C7-2259-E0D3-8542A4F0F7C2}"/>
              </a:ext>
            </a:extLst>
          </p:cNvPr>
          <p:cNvSpPr/>
          <p:nvPr/>
        </p:nvSpPr>
        <p:spPr>
          <a:xfrm>
            <a:off x="5955647" y="4951124"/>
            <a:ext cx="356839" cy="372916"/>
          </a:xfrm>
          <a:prstGeom prst="mathMultiply">
            <a:avLst>
              <a:gd name="adj1" fmla="val 11745"/>
            </a:avLst>
          </a:prstGeom>
          <a:solidFill>
            <a:schemeClr val="accent6">
              <a:lumMod val="65000"/>
              <a:alpha val="5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Octagon 72">
            <a:extLst>
              <a:ext uri="{FF2B5EF4-FFF2-40B4-BE49-F238E27FC236}">
                <a16:creationId xmlns:a16="http://schemas.microsoft.com/office/drawing/2014/main" id="{4426301B-EED2-647B-13B5-011AD7E13CFA}"/>
              </a:ext>
            </a:extLst>
          </p:cNvPr>
          <p:cNvSpPr/>
          <p:nvPr/>
        </p:nvSpPr>
        <p:spPr>
          <a:xfrm>
            <a:off x="10448559" y="3394091"/>
            <a:ext cx="167270" cy="168446"/>
          </a:xfrm>
          <a:prstGeom prst="octagon">
            <a:avLst>
              <a:gd name="adj" fmla="val 3874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cxnSp>
        <p:nvCxnSpPr>
          <p:cNvPr id="75" name="Straight Connector 74">
            <a:extLst>
              <a:ext uri="{FF2B5EF4-FFF2-40B4-BE49-F238E27FC236}">
                <a16:creationId xmlns:a16="http://schemas.microsoft.com/office/drawing/2014/main" id="{5156A250-FCDB-F999-391C-F7B72A711173}"/>
              </a:ext>
            </a:extLst>
          </p:cNvPr>
          <p:cNvCxnSpPr>
            <a:cxnSpLocks/>
            <a:endCxn id="73" idx="1"/>
          </p:cNvCxnSpPr>
          <p:nvPr/>
        </p:nvCxnSpPr>
        <p:spPr>
          <a:xfrm flipV="1">
            <a:off x="8376674" y="3497732"/>
            <a:ext cx="2239155" cy="475475"/>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553AF77A-AA32-C879-6500-B44A544AF1F2}"/>
              </a:ext>
            </a:extLst>
          </p:cNvPr>
          <p:cNvSpPr/>
          <p:nvPr/>
        </p:nvSpPr>
        <p:spPr>
          <a:xfrm>
            <a:off x="8951435" y="4368259"/>
            <a:ext cx="1519968" cy="923330"/>
          </a:xfrm>
          <a:prstGeom prst="rect">
            <a:avLst/>
          </a:prstGeom>
          <a:noFill/>
        </p:spPr>
        <p:txBody>
          <a:bodyPr wrap="none" lIns="91440" tIns="45720" rIns="91440" bIns="45720">
            <a:spAutoFit/>
          </a:bodyPr>
          <a:lstStyle/>
          <a:p>
            <a:pPr algn="ctr"/>
            <a:r>
              <a:rPr lang="en-US" sz="5400" b="0" i="1" cap="none" spc="0" dirty="0" err="1">
                <a:ln w="0"/>
                <a:gradFill>
                  <a:gsLst>
                    <a:gs pos="21000">
                      <a:srgbClr val="53575C"/>
                    </a:gs>
                    <a:gs pos="88000">
                      <a:srgbClr val="C5C7CA"/>
                    </a:gs>
                  </a:gsLst>
                  <a:lin ang="5400000"/>
                </a:gradFill>
                <a:effectLst/>
                <a:latin typeface="Arial Rounded MT Bold" panose="020F0704030504030204" pitchFamily="34" charset="0"/>
              </a:rPr>
              <a:t>LoB</a:t>
            </a:r>
            <a:endParaRPr lang="en-US" sz="5400" b="0" i="1" cap="none" spc="0" dirty="0">
              <a:ln w="0"/>
              <a:gradFill>
                <a:gsLst>
                  <a:gs pos="21000">
                    <a:srgbClr val="53575C"/>
                  </a:gs>
                  <a:gs pos="88000">
                    <a:srgbClr val="C5C7CA"/>
                  </a:gs>
                </a:gsLst>
                <a:lin ang="5400000"/>
              </a:gradFill>
              <a:effectLst/>
              <a:latin typeface="Arial Rounded MT Bold" panose="020F0704030504030204" pitchFamily="34" charset="0"/>
            </a:endParaRPr>
          </a:p>
        </p:txBody>
      </p:sp>
      <p:sp>
        <p:nvSpPr>
          <p:cNvPr id="80" name="Rectangle 79">
            <a:extLst>
              <a:ext uri="{FF2B5EF4-FFF2-40B4-BE49-F238E27FC236}">
                <a16:creationId xmlns:a16="http://schemas.microsoft.com/office/drawing/2014/main" id="{34D537B6-8F23-3898-00EA-6768C0775BC4}"/>
              </a:ext>
            </a:extLst>
          </p:cNvPr>
          <p:cNvSpPr/>
          <p:nvPr/>
        </p:nvSpPr>
        <p:spPr>
          <a:xfrm>
            <a:off x="9562360" y="2324677"/>
            <a:ext cx="1701268" cy="923330"/>
          </a:xfrm>
          <a:prstGeom prst="rect">
            <a:avLst/>
          </a:prstGeom>
          <a:noFill/>
        </p:spPr>
        <p:txBody>
          <a:bodyPr wrap="square" lIns="91440" tIns="45720" rIns="91440" bIns="45720">
            <a:spAutoFit/>
          </a:bodyPr>
          <a:lstStyle/>
          <a:p>
            <a:pPr algn="ctr"/>
            <a:r>
              <a:rPr lang="en-US" sz="5400" i="1" dirty="0">
                <a:ln w="0"/>
                <a:solidFill>
                  <a:schemeClr val="accent3">
                    <a:lumMod val="60000"/>
                    <a:lumOff val="40000"/>
                  </a:schemeClr>
                </a:solidFill>
                <a:effectLst>
                  <a:reflection blurRad="6350" stA="53000" endA="300" endPos="35500" dir="5400000" sy="-90000" algn="bl" rotWithShape="0"/>
                </a:effectLst>
                <a:latin typeface="Arial Rounded MT Bold" panose="020F0704030504030204" pitchFamily="34" charset="0"/>
              </a:rPr>
              <a:t>EFF</a:t>
            </a:r>
          </a:p>
        </p:txBody>
      </p:sp>
      <p:sp>
        <p:nvSpPr>
          <p:cNvPr id="81" name="Freeform: Shape 80">
            <a:extLst>
              <a:ext uri="{FF2B5EF4-FFF2-40B4-BE49-F238E27FC236}">
                <a16:creationId xmlns:a16="http://schemas.microsoft.com/office/drawing/2014/main" id="{C5A0B038-5D39-72EB-774A-17F51EA580E2}"/>
              </a:ext>
            </a:extLst>
          </p:cNvPr>
          <p:cNvSpPr/>
          <p:nvPr/>
        </p:nvSpPr>
        <p:spPr>
          <a:xfrm>
            <a:off x="6146430" y="2257218"/>
            <a:ext cx="4415883" cy="1550019"/>
          </a:xfrm>
          <a:custGeom>
            <a:avLst/>
            <a:gdLst>
              <a:gd name="connsiteX0" fmla="*/ 0 w 4415883"/>
              <a:gd name="connsiteY0" fmla="*/ 446049 h 1550019"/>
              <a:gd name="connsiteX1" fmla="*/ 0 w 4415883"/>
              <a:gd name="connsiteY1" fmla="*/ 11151 h 1550019"/>
              <a:gd name="connsiteX2" fmla="*/ 4415883 w 4415883"/>
              <a:gd name="connsiteY2" fmla="*/ 0 h 1550019"/>
              <a:gd name="connsiteX3" fmla="*/ 4404732 w 4415883"/>
              <a:gd name="connsiteY3" fmla="*/ 1550019 h 1550019"/>
              <a:gd name="connsiteX4" fmla="*/ 2196790 w 4415883"/>
              <a:gd name="connsiteY4" fmla="*/ 1103970 h 1550019"/>
              <a:gd name="connsiteX5" fmla="*/ 0 w 4415883"/>
              <a:gd name="connsiteY5" fmla="*/ 446049 h 155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5883" h="1550019">
                <a:moveTo>
                  <a:pt x="0" y="446049"/>
                </a:moveTo>
                <a:lnTo>
                  <a:pt x="0" y="11151"/>
                </a:lnTo>
                <a:lnTo>
                  <a:pt x="4415883" y="0"/>
                </a:lnTo>
                <a:lnTo>
                  <a:pt x="4404732" y="1550019"/>
                </a:lnTo>
                <a:lnTo>
                  <a:pt x="2196790" y="1103970"/>
                </a:lnTo>
                <a:lnTo>
                  <a:pt x="0" y="446049"/>
                </a:lnTo>
                <a:close/>
              </a:path>
            </a:pathLst>
          </a:custGeom>
          <a:solidFill>
            <a:srgbClr val="FF0000">
              <a:alpha val="1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3" name="Straight Connector 82">
            <a:extLst>
              <a:ext uri="{FF2B5EF4-FFF2-40B4-BE49-F238E27FC236}">
                <a16:creationId xmlns:a16="http://schemas.microsoft.com/office/drawing/2014/main" id="{E95FEEEB-AB6E-8155-B352-2C8BD1274D31}"/>
              </a:ext>
            </a:extLst>
          </p:cNvPr>
          <p:cNvCxnSpPr>
            <a:cxnSpLocks/>
          </p:cNvCxnSpPr>
          <p:nvPr/>
        </p:nvCxnSpPr>
        <p:spPr>
          <a:xfrm flipV="1">
            <a:off x="6134066" y="3654089"/>
            <a:ext cx="2227994" cy="714170"/>
          </a:xfrm>
          <a:prstGeom prst="line">
            <a:avLst/>
          </a:prstGeom>
          <a:ln w="1270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2EC1E96-DE21-B2AC-F03F-BDA8BAFCA68C}"/>
              </a:ext>
            </a:extLst>
          </p:cNvPr>
          <p:cNvCxnSpPr>
            <a:cxnSpLocks/>
          </p:cNvCxnSpPr>
          <p:nvPr/>
        </p:nvCxnSpPr>
        <p:spPr>
          <a:xfrm>
            <a:off x="8371773" y="3646835"/>
            <a:ext cx="2179615" cy="410670"/>
          </a:xfrm>
          <a:prstGeom prst="line">
            <a:avLst/>
          </a:prstGeom>
          <a:ln w="1270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99" name="Octagon 98">
            <a:extLst>
              <a:ext uri="{FF2B5EF4-FFF2-40B4-BE49-F238E27FC236}">
                <a16:creationId xmlns:a16="http://schemas.microsoft.com/office/drawing/2014/main" id="{B298FD10-0997-AB38-4EBF-1A4A510415A9}"/>
              </a:ext>
            </a:extLst>
          </p:cNvPr>
          <p:cNvSpPr/>
          <p:nvPr/>
        </p:nvSpPr>
        <p:spPr>
          <a:xfrm>
            <a:off x="8236070" y="3053731"/>
            <a:ext cx="167270" cy="168446"/>
          </a:xfrm>
          <a:prstGeom prst="octagon">
            <a:avLst>
              <a:gd name="adj" fmla="val 38743"/>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indent="0" algn="l" defTabSz="914400" rtl="0" eaLnBrk="1" latinLnBrk="0" hangingPunct="1">
              <a:defRPr sz="1800" kern="1200">
                <a:solidFill>
                  <a:schemeClr val="dk1"/>
                </a:solidFill>
                <a:latin typeface="+mn-lt"/>
                <a:ea typeface="+mn-ea"/>
                <a:cs typeface="+mn-cs"/>
              </a:defRPr>
            </a:lvl1pPr>
            <a:lvl2pPr marL="457200" indent="0" algn="l" defTabSz="914400" rtl="0" eaLnBrk="1" latinLnBrk="0" hangingPunct="1">
              <a:defRPr sz="1800" kern="1200">
                <a:solidFill>
                  <a:schemeClr val="dk1"/>
                </a:solidFill>
                <a:latin typeface="+mn-lt"/>
                <a:ea typeface="+mn-ea"/>
                <a:cs typeface="+mn-cs"/>
              </a:defRPr>
            </a:lvl2pPr>
            <a:lvl3pPr marL="914400" indent="0" algn="l" defTabSz="914400" rtl="0" eaLnBrk="1" latinLnBrk="0" hangingPunct="1">
              <a:defRPr sz="1800" kern="1200">
                <a:solidFill>
                  <a:schemeClr val="dk1"/>
                </a:solidFill>
                <a:latin typeface="+mn-lt"/>
                <a:ea typeface="+mn-ea"/>
                <a:cs typeface="+mn-cs"/>
              </a:defRPr>
            </a:lvl3pPr>
            <a:lvl4pPr marL="1371600" indent="0" algn="l" defTabSz="914400" rtl="0" eaLnBrk="1" latinLnBrk="0" hangingPunct="1">
              <a:defRPr sz="1800" kern="1200">
                <a:solidFill>
                  <a:schemeClr val="dk1"/>
                </a:solidFill>
                <a:latin typeface="+mn-lt"/>
                <a:ea typeface="+mn-ea"/>
                <a:cs typeface="+mn-cs"/>
              </a:defRPr>
            </a:lvl4pPr>
            <a:lvl5pPr marL="1828800" indent="0" algn="l" defTabSz="914400" rtl="0" eaLnBrk="1" latinLnBrk="0" hangingPunct="1">
              <a:defRPr sz="1800" kern="1200">
                <a:solidFill>
                  <a:schemeClr val="dk1"/>
                </a:solidFill>
                <a:latin typeface="+mn-lt"/>
                <a:ea typeface="+mn-ea"/>
                <a:cs typeface="+mn-cs"/>
              </a:defRPr>
            </a:lvl5pPr>
            <a:lvl6pPr marL="2286000" indent="0" algn="l" defTabSz="914400" rtl="0" eaLnBrk="1" latinLnBrk="0" hangingPunct="1">
              <a:defRPr sz="1800" kern="1200">
                <a:solidFill>
                  <a:schemeClr val="dk1"/>
                </a:solidFill>
                <a:latin typeface="+mn-lt"/>
                <a:ea typeface="+mn-ea"/>
                <a:cs typeface="+mn-cs"/>
              </a:defRPr>
            </a:lvl6pPr>
            <a:lvl7pPr marL="2743200" indent="0" algn="l" defTabSz="914400" rtl="0" eaLnBrk="1" latinLnBrk="0" hangingPunct="1">
              <a:defRPr sz="1800" kern="1200">
                <a:solidFill>
                  <a:schemeClr val="dk1"/>
                </a:solidFill>
                <a:latin typeface="+mn-lt"/>
                <a:ea typeface="+mn-ea"/>
                <a:cs typeface="+mn-cs"/>
              </a:defRPr>
            </a:lvl7pPr>
            <a:lvl8pPr marL="3200400" indent="0" algn="l" defTabSz="914400" rtl="0" eaLnBrk="1" latinLnBrk="0" hangingPunct="1">
              <a:defRPr sz="1800" kern="1200">
                <a:solidFill>
                  <a:schemeClr val="dk1"/>
                </a:solidFill>
                <a:latin typeface="+mn-lt"/>
                <a:ea typeface="+mn-ea"/>
                <a:cs typeface="+mn-cs"/>
              </a:defRPr>
            </a:lvl8pPr>
            <a:lvl9pPr marL="3657600" indent="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100" name="Octagon 99">
            <a:extLst>
              <a:ext uri="{FF2B5EF4-FFF2-40B4-BE49-F238E27FC236}">
                <a16:creationId xmlns:a16="http://schemas.microsoft.com/office/drawing/2014/main" id="{44532289-5104-351B-8299-DC91F4FB81F0}"/>
              </a:ext>
            </a:extLst>
          </p:cNvPr>
          <p:cNvSpPr/>
          <p:nvPr/>
        </p:nvSpPr>
        <p:spPr>
          <a:xfrm>
            <a:off x="8292184" y="3551041"/>
            <a:ext cx="167270" cy="168446"/>
          </a:xfrm>
          <a:prstGeom prst="octagon">
            <a:avLst>
              <a:gd name="adj" fmla="val 38743"/>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indent="0" algn="l" defTabSz="914400" rtl="0" eaLnBrk="1" latinLnBrk="0" hangingPunct="1">
              <a:defRPr sz="1800" kern="1200">
                <a:solidFill>
                  <a:schemeClr val="dk1"/>
                </a:solidFill>
                <a:latin typeface="+mn-lt"/>
                <a:ea typeface="+mn-ea"/>
                <a:cs typeface="+mn-cs"/>
              </a:defRPr>
            </a:lvl1pPr>
            <a:lvl2pPr marL="457200" indent="0" algn="l" defTabSz="914400" rtl="0" eaLnBrk="1" latinLnBrk="0" hangingPunct="1">
              <a:defRPr sz="1800" kern="1200">
                <a:solidFill>
                  <a:schemeClr val="dk1"/>
                </a:solidFill>
                <a:latin typeface="+mn-lt"/>
                <a:ea typeface="+mn-ea"/>
                <a:cs typeface="+mn-cs"/>
              </a:defRPr>
            </a:lvl2pPr>
            <a:lvl3pPr marL="914400" indent="0" algn="l" defTabSz="914400" rtl="0" eaLnBrk="1" latinLnBrk="0" hangingPunct="1">
              <a:defRPr sz="1800" kern="1200">
                <a:solidFill>
                  <a:schemeClr val="dk1"/>
                </a:solidFill>
                <a:latin typeface="+mn-lt"/>
                <a:ea typeface="+mn-ea"/>
                <a:cs typeface="+mn-cs"/>
              </a:defRPr>
            </a:lvl3pPr>
            <a:lvl4pPr marL="1371600" indent="0" algn="l" defTabSz="914400" rtl="0" eaLnBrk="1" latinLnBrk="0" hangingPunct="1">
              <a:defRPr sz="1800" kern="1200">
                <a:solidFill>
                  <a:schemeClr val="dk1"/>
                </a:solidFill>
                <a:latin typeface="+mn-lt"/>
                <a:ea typeface="+mn-ea"/>
                <a:cs typeface="+mn-cs"/>
              </a:defRPr>
            </a:lvl4pPr>
            <a:lvl5pPr marL="1828800" indent="0" algn="l" defTabSz="914400" rtl="0" eaLnBrk="1" latinLnBrk="0" hangingPunct="1">
              <a:defRPr sz="1800" kern="1200">
                <a:solidFill>
                  <a:schemeClr val="dk1"/>
                </a:solidFill>
                <a:latin typeface="+mn-lt"/>
                <a:ea typeface="+mn-ea"/>
                <a:cs typeface="+mn-cs"/>
              </a:defRPr>
            </a:lvl5pPr>
            <a:lvl6pPr marL="2286000" indent="0" algn="l" defTabSz="914400" rtl="0" eaLnBrk="1" latinLnBrk="0" hangingPunct="1">
              <a:defRPr sz="1800" kern="1200">
                <a:solidFill>
                  <a:schemeClr val="dk1"/>
                </a:solidFill>
                <a:latin typeface="+mn-lt"/>
                <a:ea typeface="+mn-ea"/>
                <a:cs typeface="+mn-cs"/>
              </a:defRPr>
            </a:lvl6pPr>
            <a:lvl7pPr marL="2743200" indent="0" algn="l" defTabSz="914400" rtl="0" eaLnBrk="1" latinLnBrk="0" hangingPunct="1">
              <a:defRPr sz="1800" kern="1200">
                <a:solidFill>
                  <a:schemeClr val="dk1"/>
                </a:solidFill>
                <a:latin typeface="+mn-lt"/>
                <a:ea typeface="+mn-ea"/>
                <a:cs typeface="+mn-cs"/>
              </a:defRPr>
            </a:lvl7pPr>
            <a:lvl8pPr marL="3200400" indent="0" algn="l" defTabSz="914400" rtl="0" eaLnBrk="1" latinLnBrk="0" hangingPunct="1">
              <a:defRPr sz="1800" kern="1200">
                <a:solidFill>
                  <a:schemeClr val="dk1"/>
                </a:solidFill>
                <a:latin typeface="+mn-lt"/>
                <a:ea typeface="+mn-ea"/>
                <a:cs typeface="+mn-cs"/>
              </a:defRPr>
            </a:lvl8pPr>
            <a:lvl9pPr marL="3657600" indent="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101" name="Octagon 100">
            <a:extLst>
              <a:ext uri="{FF2B5EF4-FFF2-40B4-BE49-F238E27FC236}">
                <a16:creationId xmlns:a16="http://schemas.microsoft.com/office/drawing/2014/main" id="{3981306A-9813-0FEF-9563-46DA54B71531}"/>
              </a:ext>
            </a:extLst>
          </p:cNvPr>
          <p:cNvSpPr/>
          <p:nvPr/>
        </p:nvSpPr>
        <p:spPr>
          <a:xfrm>
            <a:off x="8288349" y="3865230"/>
            <a:ext cx="167270" cy="168446"/>
          </a:xfrm>
          <a:prstGeom prst="octagon">
            <a:avLst>
              <a:gd name="adj" fmla="val 38743"/>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indent="0" algn="l" defTabSz="914400" rtl="0" eaLnBrk="1" latinLnBrk="0" hangingPunct="1">
              <a:defRPr sz="1800" kern="1200">
                <a:solidFill>
                  <a:schemeClr val="dk1"/>
                </a:solidFill>
                <a:latin typeface="+mn-lt"/>
                <a:ea typeface="+mn-ea"/>
                <a:cs typeface="+mn-cs"/>
              </a:defRPr>
            </a:lvl1pPr>
            <a:lvl2pPr marL="457200" indent="0" algn="l" defTabSz="914400" rtl="0" eaLnBrk="1" latinLnBrk="0" hangingPunct="1">
              <a:defRPr sz="1800" kern="1200">
                <a:solidFill>
                  <a:schemeClr val="dk1"/>
                </a:solidFill>
                <a:latin typeface="+mn-lt"/>
                <a:ea typeface="+mn-ea"/>
                <a:cs typeface="+mn-cs"/>
              </a:defRPr>
            </a:lvl2pPr>
            <a:lvl3pPr marL="914400" indent="0" algn="l" defTabSz="914400" rtl="0" eaLnBrk="1" latinLnBrk="0" hangingPunct="1">
              <a:defRPr sz="1800" kern="1200">
                <a:solidFill>
                  <a:schemeClr val="dk1"/>
                </a:solidFill>
                <a:latin typeface="+mn-lt"/>
                <a:ea typeface="+mn-ea"/>
                <a:cs typeface="+mn-cs"/>
              </a:defRPr>
            </a:lvl3pPr>
            <a:lvl4pPr marL="1371600" indent="0" algn="l" defTabSz="914400" rtl="0" eaLnBrk="1" latinLnBrk="0" hangingPunct="1">
              <a:defRPr sz="1800" kern="1200">
                <a:solidFill>
                  <a:schemeClr val="dk1"/>
                </a:solidFill>
                <a:latin typeface="+mn-lt"/>
                <a:ea typeface="+mn-ea"/>
                <a:cs typeface="+mn-cs"/>
              </a:defRPr>
            </a:lvl4pPr>
            <a:lvl5pPr marL="1828800" indent="0" algn="l" defTabSz="914400" rtl="0" eaLnBrk="1" latinLnBrk="0" hangingPunct="1">
              <a:defRPr sz="1800" kern="1200">
                <a:solidFill>
                  <a:schemeClr val="dk1"/>
                </a:solidFill>
                <a:latin typeface="+mn-lt"/>
                <a:ea typeface="+mn-ea"/>
                <a:cs typeface="+mn-cs"/>
              </a:defRPr>
            </a:lvl5pPr>
            <a:lvl6pPr marL="2286000" indent="0" algn="l" defTabSz="914400" rtl="0" eaLnBrk="1" latinLnBrk="0" hangingPunct="1">
              <a:defRPr sz="1800" kern="1200">
                <a:solidFill>
                  <a:schemeClr val="dk1"/>
                </a:solidFill>
                <a:latin typeface="+mn-lt"/>
                <a:ea typeface="+mn-ea"/>
                <a:cs typeface="+mn-cs"/>
              </a:defRPr>
            </a:lvl6pPr>
            <a:lvl7pPr marL="2743200" indent="0" algn="l" defTabSz="914400" rtl="0" eaLnBrk="1" latinLnBrk="0" hangingPunct="1">
              <a:defRPr sz="1800" kern="1200">
                <a:solidFill>
                  <a:schemeClr val="dk1"/>
                </a:solidFill>
                <a:latin typeface="+mn-lt"/>
                <a:ea typeface="+mn-ea"/>
                <a:cs typeface="+mn-cs"/>
              </a:defRPr>
            </a:lvl7pPr>
            <a:lvl8pPr marL="3200400" indent="0" algn="l" defTabSz="914400" rtl="0" eaLnBrk="1" latinLnBrk="0" hangingPunct="1">
              <a:defRPr sz="1800" kern="1200">
                <a:solidFill>
                  <a:schemeClr val="dk1"/>
                </a:solidFill>
                <a:latin typeface="+mn-lt"/>
                <a:ea typeface="+mn-ea"/>
                <a:cs typeface="+mn-cs"/>
              </a:defRPr>
            </a:lvl8pPr>
            <a:lvl9pPr marL="3657600" indent="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102" name="Octagon 101">
            <a:extLst>
              <a:ext uri="{FF2B5EF4-FFF2-40B4-BE49-F238E27FC236}">
                <a16:creationId xmlns:a16="http://schemas.microsoft.com/office/drawing/2014/main" id="{43B7BAEC-25DE-02D5-1A2E-313F2602B9D6}"/>
              </a:ext>
            </a:extLst>
          </p:cNvPr>
          <p:cNvSpPr/>
          <p:nvPr/>
        </p:nvSpPr>
        <p:spPr>
          <a:xfrm>
            <a:off x="10463707" y="4000305"/>
            <a:ext cx="167270" cy="168446"/>
          </a:xfrm>
          <a:prstGeom prst="octagon">
            <a:avLst>
              <a:gd name="adj" fmla="val 38743"/>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indent="0" algn="l" defTabSz="914400" rtl="0" eaLnBrk="1" latinLnBrk="0" hangingPunct="1">
              <a:defRPr sz="1800" kern="1200">
                <a:solidFill>
                  <a:schemeClr val="dk1"/>
                </a:solidFill>
                <a:latin typeface="+mn-lt"/>
                <a:ea typeface="+mn-ea"/>
                <a:cs typeface="+mn-cs"/>
              </a:defRPr>
            </a:lvl1pPr>
            <a:lvl2pPr marL="457200" indent="0" algn="l" defTabSz="914400" rtl="0" eaLnBrk="1" latinLnBrk="0" hangingPunct="1">
              <a:defRPr sz="1800" kern="1200">
                <a:solidFill>
                  <a:schemeClr val="dk1"/>
                </a:solidFill>
                <a:latin typeface="+mn-lt"/>
                <a:ea typeface="+mn-ea"/>
                <a:cs typeface="+mn-cs"/>
              </a:defRPr>
            </a:lvl2pPr>
            <a:lvl3pPr marL="914400" indent="0" algn="l" defTabSz="914400" rtl="0" eaLnBrk="1" latinLnBrk="0" hangingPunct="1">
              <a:defRPr sz="1800" kern="1200">
                <a:solidFill>
                  <a:schemeClr val="dk1"/>
                </a:solidFill>
                <a:latin typeface="+mn-lt"/>
                <a:ea typeface="+mn-ea"/>
                <a:cs typeface="+mn-cs"/>
              </a:defRPr>
            </a:lvl3pPr>
            <a:lvl4pPr marL="1371600" indent="0" algn="l" defTabSz="914400" rtl="0" eaLnBrk="1" latinLnBrk="0" hangingPunct="1">
              <a:defRPr sz="1800" kern="1200">
                <a:solidFill>
                  <a:schemeClr val="dk1"/>
                </a:solidFill>
                <a:latin typeface="+mn-lt"/>
                <a:ea typeface="+mn-ea"/>
                <a:cs typeface="+mn-cs"/>
              </a:defRPr>
            </a:lvl4pPr>
            <a:lvl5pPr marL="1828800" indent="0" algn="l" defTabSz="914400" rtl="0" eaLnBrk="1" latinLnBrk="0" hangingPunct="1">
              <a:defRPr sz="1800" kern="1200">
                <a:solidFill>
                  <a:schemeClr val="dk1"/>
                </a:solidFill>
                <a:latin typeface="+mn-lt"/>
                <a:ea typeface="+mn-ea"/>
                <a:cs typeface="+mn-cs"/>
              </a:defRPr>
            </a:lvl5pPr>
            <a:lvl6pPr marL="2286000" indent="0" algn="l" defTabSz="914400" rtl="0" eaLnBrk="1" latinLnBrk="0" hangingPunct="1">
              <a:defRPr sz="1800" kern="1200">
                <a:solidFill>
                  <a:schemeClr val="dk1"/>
                </a:solidFill>
                <a:latin typeface="+mn-lt"/>
                <a:ea typeface="+mn-ea"/>
                <a:cs typeface="+mn-cs"/>
              </a:defRPr>
            </a:lvl6pPr>
            <a:lvl7pPr marL="2743200" indent="0" algn="l" defTabSz="914400" rtl="0" eaLnBrk="1" latinLnBrk="0" hangingPunct="1">
              <a:defRPr sz="1800" kern="1200">
                <a:solidFill>
                  <a:schemeClr val="dk1"/>
                </a:solidFill>
                <a:latin typeface="+mn-lt"/>
                <a:ea typeface="+mn-ea"/>
                <a:cs typeface="+mn-cs"/>
              </a:defRPr>
            </a:lvl7pPr>
            <a:lvl8pPr marL="3200400" indent="0" algn="l" defTabSz="914400" rtl="0" eaLnBrk="1" latinLnBrk="0" hangingPunct="1">
              <a:defRPr sz="1800" kern="1200">
                <a:solidFill>
                  <a:schemeClr val="dk1"/>
                </a:solidFill>
                <a:latin typeface="+mn-lt"/>
                <a:ea typeface="+mn-ea"/>
                <a:cs typeface="+mn-cs"/>
              </a:defRPr>
            </a:lvl8pPr>
            <a:lvl9pPr marL="3657600" indent="0" algn="l" defTabSz="914400" rtl="0" eaLnBrk="1" latinLnBrk="0" hangingPunct="1">
              <a:defRPr sz="1800" kern="1200">
                <a:solidFill>
                  <a:schemeClr val="dk1"/>
                </a:solidFill>
                <a:latin typeface="+mn-lt"/>
                <a:ea typeface="+mn-ea"/>
                <a:cs typeface="+mn-cs"/>
              </a:defRPr>
            </a:lvl9pPr>
          </a:lstStyle>
          <a:p>
            <a:pPr algn="ctr"/>
            <a:endParaRPr lang="en-GB"/>
          </a:p>
        </p:txBody>
      </p:sp>
      <p:sp>
        <p:nvSpPr>
          <p:cNvPr id="104" name="TextBox 103">
            <a:extLst>
              <a:ext uri="{FF2B5EF4-FFF2-40B4-BE49-F238E27FC236}">
                <a16:creationId xmlns:a16="http://schemas.microsoft.com/office/drawing/2014/main" id="{2AA37C5C-1B74-7856-BE86-B8AF50695F23}"/>
              </a:ext>
            </a:extLst>
          </p:cNvPr>
          <p:cNvSpPr txBox="1"/>
          <p:nvPr/>
        </p:nvSpPr>
        <p:spPr>
          <a:xfrm>
            <a:off x="5674099" y="5464573"/>
            <a:ext cx="1092200" cy="369332"/>
          </a:xfrm>
          <a:prstGeom prst="rect">
            <a:avLst/>
          </a:prstGeom>
          <a:noFill/>
        </p:spPr>
        <p:txBody>
          <a:bodyPr wrap="square" rtlCol="0">
            <a:spAutoFit/>
          </a:bodyPr>
          <a:lstStyle/>
          <a:p>
            <a:r>
              <a:rPr lang="en-US" dirty="0"/>
              <a:t>Interim 1</a:t>
            </a:r>
            <a:endParaRPr lang="en-GB" dirty="0"/>
          </a:p>
        </p:txBody>
      </p:sp>
      <p:sp>
        <p:nvSpPr>
          <p:cNvPr id="105" name="TextBox 104">
            <a:extLst>
              <a:ext uri="{FF2B5EF4-FFF2-40B4-BE49-F238E27FC236}">
                <a16:creationId xmlns:a16="http://schemas.microsoft.com/office/drawing/2014/main" id="{FFFB07DB-FF61-F653-DA40-6503CCAF9777}"/>
              </a:ext>
            </a:extLst>
          </p:cNvPr>
          <p:cNvSpPr txBox="1"/>
          <p:nvPr/>
        </p:nvSpPr>
        <p:spPr>
          <a:xfrm>
            <a:off x="7908450" y="5482261"/>
            <a:ext cx="1092200" cy="369332"/>
          </a:xfrm>
          <a:prstGeom prst="rect">
            <a:avLst/>
          </a:prstGeom>
          <a:noFill/>
        </p:spPr>
        <p:txBody>
          <a:bodyPr wrap="square" rtlCol="0">
            <a:spAutoFit/>
          </a:bodyPr>
          <a:lstStyle/>
          <a:p>
            <a:r>
              <a:rPr lang="en-US" dirty="0"/>
              <a:t>Interim 2</a:t>
            </a:r>
            <a:endParaRPr lang="en-GB" dirty="0"/>
          </a:p>
        </p:txBody>
      </p:sp>
      <p:sp>
        <p:nvSpPr>
          <p:cNvPr id="106" name="TextBox 105">
            <a:extLst>
              <a:ext uri="{FF2B5EF4-FFF2-40B4-BE49-F238E27FC236}">
                <a16:creationId xmlns:a16="http://schemas.microsoft.com/office/drawing/2014/main" id="{174BF99B-8AD6-6640-AD31-329E8949E3FF}"/>
              </a:ext>
            </a:extLst>
          </p:cNvPr>
          <p:cNvSpPr txBox="1"/>
          <p:nvPr/>
        </p:nvSpPr>
        <p:spPr>
          <a:xfrm>
            <a:off x="10257027" y="5480601"/>
            <a:ext cx="1092200" cy="369332"/>
          </a:xfrm>
          <a:prstGeom prst="rect">
            <a:avLst/>
          </a:prstGeom>
          <a:noFill/>
        </p:spPr>
        <p:txBody>
          <a:bodyPr wrap="square" rtlCol="0">
            <a:spAutoFit/>
          </a:bodyPr>
          <a:lstStyle/>
          <a:p>
            <a:r>
              <a:rPr lang="en-US" dirty="0"/>
              <a:t>Final </a:t>
            </a:r>
            <a:endParaRPr lang="en-GB" dirty="0"/>
          </a:p>
        </p:txBody>
      </p:sp>
      <p:sp>
        <p:nvSpPr>
          <p:cNvPr id="107" name="TextBox 106">
            <a:extLst>
              <a:ext uri="{FF2B5EF4-FFF2-40B4-BE49-F238E27FC236}">
                <a16:creationId xmlns:a16="http://schemas.microsoft.com/office/drawing/2014/main" id="{0A5C6D23-F82D-BD00-5970-C453A81C1AC8}"/>
              </a:ext>
            </a:extLst>
          </p:cNvPr>
          <p:cNvSpPr txBox="1"/>
          <p:nvPr/>
        </p:nvSpPr>
        <p:spPr>
          <a:xfrm>
            <a:off x="5590464" y="2936659"/>
            <a:ext cx="1092200" cy="369332"/>
          </a:xfrm>
          <a:prstGeom prst="rect">
            <a:avLst/>
          </a:prstGeom>
          <a:noFill/>
        </p:spPr>
        <p:txBody>
          <a:bodyPr wrap="square" rtlCol="0">
            <a:spAutoFit/>
          </a:bodyPr>
          <a:lstStyle/>
          <a:p>
            <a:r>
              <a:rPr lang="en-US" dirty="0">
                <a:solidFill>
                  <a:srgbClr val="002060"/>
                </a:solidFill>
              </a:rPr>
              <a:t>E1</a:t>
            </a:r>
            <a:endParaRPr lang="en-GB" dirty="0">
              <a:solidFill>
                <a:srgbClr val="002060"/>
              </a:solidFill>
            </a:endParaRPr>
          </a:p>
        </p:txBody>
      </p:sp>
      <p:sp>
        <p:nvSpPr>
          <p:cNvPr id="108" name="TextBox 107">
            <a:extLst>
              <a:ext uri="{FF2B5EF4-FFF2-40B4-BE49-F238E27FC236}">
                <a16:creationId xmlns:a16="http://schemas.microsoft.com/office/drawing/2014/main" id="{8D048B57-E978-DD74-E2E4-AC5C962FB7FF}"/>
              </a:ext>
            </a:extLst>
          </p:cNvPr>
          <p:cNvSpPr txBox="1"/>
          <p:nvPr/>
        </p:nvSpPr>
        <p:spPr>
          <a:xfrm>
            <a:off x="5599118" y="3443139"/>
            <a:ext cx="1092200" cy="369332"/>
          </a:xfrm>
          <a:prstGeom prst="rect">
            <a:avLst/>
          </a:prstGeom>
          <a:noFill/>
        </p:spPr>
        <p:txBody>
          <a:bodyPr wrap="square" rtlCol="0">
            <a:spAutoFit/>
          </a:bodyPr>
          <a:lstStyle/>
          <a:p>
            <a:r>
              <a:rPr lang="en-US" dirty="0">
                <a:solidFill>
                  <a:schemeClr val="accent3">
                    <a:lumMod val="75000"/>
                  </a:schemeClr>
                </a:solidFill>
              </a:rPr>
              <a:t>E2</a:t>
            </a:r>
            <a:endParaRPr lang="en-GB" dirty="0">
              <a:solidFill>
                <a:schemeClr val="accent3">
                  <a:lumMod val="75000"/>
                </a:schemeClr>
              </a:solidFill>
            </a:endParaRPr>
          </a:p>
        </p:txBody>
      </p:sp>
      <p:sp>
        <p:nvSpPr>
          <p:cNvPr id="109" name="TextBox 108">
            <a:extLst>
              <a:ext uri="{FF2B5EF4-FFF2-40B4-BE49-F238E27FC236}">
                <a16:creationId xmlns:a16="http://schemas.microsoft.com/office/drawing/2014/main" id="{5F1695E1-781D-C4BD-ECB5-3CEA46E0D6DD}"/>
              </a:ext>
            </a:extLst>
          </p:cNvPr>
          <p:cNvSpPr txBox="1"/>
          <p:nvPr/>
        </p:nvSpPr>
        <p:spPr>
          <a:xfrm>
            <a:off x="5599118" y="4916575"/>
            <a:ext cx="1092200" cy="369332"/>
          </a:xfrm>
          <a:prstGeom prst="rect">
            <a:avLst/>
          </a:prstGeom>
          <a:noFill/>
        </p:spPr>
        <p:txBody>
          <a:bodyPr wrap="square" rtlCol="0">
            <a:spAutoFit/>
          </a:bodyPr>
          <a:lstStyle/>
          <a:p>
            <a:r>
              <a:rPr lang="en-US" dirty="0">
                <a:solidFill>
                  <a:srgbClr val="0070C0"/>
                </a:solidFill>
              </a:rPr>
              <a:t>E4</a:t>
            </a:r>
            <a:endParaRPr lang="en-GB" dirty="0">
              <a:solidFill>
                <a:srgbClr val="0070C0"/>
              </a:solidFill>
            </a:endParaRPr>
          </a:p>
        </p:txBody>
      </p:sp>
      <p:sp>
        <p:nvSpPr>
          <p:cNvPr id="111" name="TextBox 110">
            <a:extLst>
              <a:ext uri="{FF2B5EF4-FFF2-40B4-BE49-F238E27FC236}">
                <a16:creationId xmlns:a16="http://schemas.microsoft.com/office/drawing/2014/main" id="{BE54EBBF-C01E-B1F4-082A-751317092E9D}"/>
              </a:ext>
            </a:extLst>
          </p:cNvPr>
          <p:cNvSpPr txBox="1"/>
          <p:nvPr/>
        </p:nvSpPr>
        <p:spPr>
          <a:xfrm>
            <a:off x="6412505" y="1571867"/>
            <a:ext cx="5330626" cy="307777"/>
          </a:xfrm>
          <a:prstGeom prst="rect">
            <a:avLst/>
          </a:prstGeom>
          <a:ln>
            <a:solidFill>
              <a:schemeClr val="accent6">
                <a:lumMod val="6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Note: Negative z-value means better treatment effect of E over C</a:t>
            </a:r>
            <a:endParaRPr lang="en-GB" sz="1400" dirty="0"/>
          </a:p>
        </p:txBody>
      </p:sp>
      <p:sp>
        <p:nvSpPr>
          <p:cNvPr id="6" name="TextBox 5">
            <a:extLst>
              <a:ext uri="{FF2B5EF4-FFF2-40B4-BE49-F238E27FC236}">
                <a16:creationId xmlns:a16="http://schemas.microsoft.com/office/drawing/2014/main" id="{853E5130-541F-FBC2-CD19-BA07A049FAE1}"/>
              </a:ext>
            </a:extLst>
          </p:cNvPr>
          <p:cNvSpPr txBox="1"/>
          <p:nvPr/>
        </p:nvSpPr>
        <p:spPr>
          <a:xfrm>
            <a:off x="397063" y="1767862"/>
            <a:ext cx="3709281" cy="4401205"/>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en-US" sz="2000" dirty="0"/>
              <a:t>So far, stop an arm when lack-of-benefit (</a:t>
            </a:r>
            <a:r>
              <a:rPr lang="en-US" sz="2000" b="1" i="1" dirty="0" err="1"/>
              <a:t>LoB</a:t>
            </a:r>
            <a:r>
              <a:rPr lang="en-US" sz="2000" b="1" i="1" dirty="0"/>
              <a:t>          </a:t>
            </a:r>
            <a:r>
              <a:rPr lang="en-US" sz="2000" dirty="0"/>
              <a:t>)</a:t>
            </a:r>
          </a:p>
          <a:p>
            <a:pPr marL="285750" indent="-285750">
              <a:spcBef>
                <a:spcPts val="1800"/>
              </a:spcBef>
              <a:buFont typeface="Arial" panose="020B0604020202020204" pitchFamily="34" charset="0"/>
              <a:buChar char="•"/>
            </a:pPr>
            <a:r>
              <a:rPr lang="en-US" sz="2000" dirty="0"/>
              <a:t>Test statistics z are compared against stopping boundaries at each interim.</a:t>
            </a:r>
          </a:p>
          <a:p>
            <a:pPr marL="285750" indent="-285750">
              <a:lnSpc>
                <a:spcPct val="150000"/>
              </a:lnSpc>
              <a:spcBef>
                <a:spcPts val="1800"/>
              </a:spcBef>
              <a:buFont typeface="Arial" panose="020B0604020202020204" pitchFamily="34" charset="0"/>
              <a:buChar char="•"/>
            </a:pPr>
            <a:r>
              <a:rPr lang="en-US" sz="2000" b="1" dirty="0"/>
              <a:t>Stop for efficacy (</a:t>
            </a:r>
            <a:r>
              <a:rPr lang="en-US" sz="2000" b="1" i="1" dirty="0">
                <a:solidFill>
                  <a:schemeClr val="accent3">
                    <a:lumMod val="75000"/>
                  </a:schemeClr>
                </a:solidFill>
              </a:rPr>
              <a:t>EFF       </a:t>
            </a:r>
            <a:r>
              <a:rPr lang="en-US" sz="2000" b="1" dirty="0"/>
              <a:t>) </a:t>
            </a:r>
          </a:p>
          <a:p>
            <a:r>
              <a:rPr lang="en-US" sz="2000" dirty="0"/>
              <a:t>  - z is derived based on primary outcome     </a:t>
            </a:r>
          </a:p>
          <a:p>
            <a:r>
              <a:rPr lang="en-US" sz="2000" dirty="0"/>
              <a:t>  - claim E1 efficacious at stage 2, then stop recruiting to E1/ whole trial.</a:t>
            </a:r>
          </a:p>
          <a:p>
            <a:r>
              <a:rPr lang="en-US" sz="2000" dirty="0"/>
              <a:t>    </a:t>
            </a:r>
          </a:p>
        </p:txBody>
      </p:sp>
      <p:grpSp>
        <p:nvGrpSpPr>
          <p:cNvPr id="117" name="Group 116">
            <a:extLst>
              <a:ext uri="{FF2B5EF4-FFF2-40B4-BE49-F238E27FC236}">
                <a16:creationId xmlns:a16="http://schemas.microsoft.com/office/drawing/2014/main" id="{577581E9-F1F7-7AB9-0AE2-31EF88D43F24}"/>
              </a:ext>
            </a:extLst>
          </p:cNvPr>
          <p:cNvGrpSpPr/>
          <p:nvPr/>
        </p:nvGrpSpPr>
        <p:grpSpPr>
          <a:xfrm>
            <a:off x="3472266" y="3968464"/>
            <a:ext cx="421082" cy="134036"/>
            <a:chOff x="-1480414" y="2031300"/>
            <a:chExt cx="575639" cy="228640"/>
          </a:xfrm>
        </p:grpSpPr>
        <p:cxnSp>
          <p:nvCxnSpPr>
            <p:cNvPr id="113" name="Straight Connector 112">
              <a:extLst>
                <a:ext uri="{FF2B5EF4-FFF2-40B4-BE49-F238E27FC236}">
                  <a16:creationId xmlns:a16="http://schemas.microsoft.com/office/drawing/2014/main" id="{2D17EFFA-3302-DBBC-6C04-9BE0FD280C06}"/>
                </a:ext>
              </a:extLst>
            </p:cNvPr>
            <p:cNvCxnSpPr>
              <a:cxnSpLocks/>
            </p:cNvCxnSpPr>
            <p:nvPr/>
          </p:nvCxnSpPr>
          <p:spPr>
            <a:xfrm>
              <a:off x="-1480414" y="2145620"/>
              <a:ext cx="5756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5" name="Isosceles Triangle 114">
              <a:extLst>
                <a:ext uri="{FF2B5EF4-FFF2-40B4-BE49-F238E27FC236}">
                  <a16:creationId xmlns:a16="http://schemas.microsoft.com/office/drawing/2014/main" id="{1618B843-9E49-9D33-BA3E-A30814656202}"/>
                </a:ext>
              </a:extLst>
            </p:cNvPr>
            <p:cNvSpPr/>
            <p:nvPr/>
          </p:nvSpPr>
          <p:spPr>
            <a:xfrm>
              <a:off x="-1303785" y="2031300"/>
              <a:ext cx="222379" cy="228640"/>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3" name="Group 122">
            <a:extLst>
              <a:ext uri="{FF2B5EF4-FFF2-40B4-BE49-F238E27FC236}">
                <a16:creationId xmlns:a16="http://schemas.microsoft.com/office/drawing/2014/main" id="{E0B6B535-93F9-8685-FCE0-C56BEAD1ABDD}"/>
              </a:ext>
            </a:extLst>
          </p:cNvPr>
          <p:cNvGrpSpPr/>
          <p:nvPr/>
        </p:nvGrpSpPr>
        <p:grpSpPr>
          <a:xfrm>
            <a:off x="3116502" y="2176073"/>
            <a:ext cx="567890" cy="150080"/>
            <a:chOff x="-1472665" y="1644102"/>
            <a:chExt cx="567890" cy="150080"/>
          </a:xfrm>
        </p:grpSpPr>
        <p:cxnSp>
          <p:nvCxnSpPr>
            <p:cNvPr id="119" name="Straight Connector 118">
              <a:extLst>
                <a:ext uri="{FF2B5EF4-FFF2-40B4-BE49-F238E27FC236}">
                  <a16:creationId xmlns:a16="http://schemas.microsoft.com/office/drawing/2014/main" id="{2AF725CE-7D6D-CB64-61A3-1C3460ADF671}"/>
                </a:ext>
              </a:extLst>
            </p:cNvPr>
            <p:cNvCxnSpPr>
              <a:cxnSpLocks/>
            </p:cNvCxnSpPr>
            <p:nvPr/>
          </p:nvCxnSpPr>
          <p:spPr>
            <a:xfrm>
              <a:off x="-1472665" y="1731618"/>
              <a:ext cx="56789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21" name="Rectangle 120">
              <a:extLst>
                <a:ext uri="{FF2B5EF4-FFF2-40B4-BE49-F238E27FC236}">
                  <a16:creationId xmlns:a16="http://schemas.microsoft.com/office/drawing/2014/main" id="{AD9613B9-3157-DD11-7E4D-895CC6854892}"/>
                </a:ext>
              </a:extLst>
            </p:cNvPr>
            <p:cNvSpPr/>
            <p:nvPr/>
          </p:nvSpPr>
          <p:spPr>
            <a:xfrm>
              <a:off x="-1250043" y="1669054"/>
              <a:ext cx="122646" cy="1251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22" name="Multiplication Sign 121">
              <a:extLst>
                <a:ext uri="{FF2B5EF4-FFF2-40B4-BE49-F238E27FC236}">
                  <a16:creationId xmlns:a16="http://schemas.microsoft.com/office/drawing/2014/main" id="{57A3DF6B-C855-DC81-2EB9-25395B81BF46}"/>
                </a:ext>
              </a:extLst>
            </p:cNvPr>
            <p:cNvSpPr/>
            <p:nvPr/>
          </p:nvSpPr>
          <p:spPr>
            <a:xfrm>
              <a:off x="-1272726" y="1644102"/>
              <a:ext cx="168011" cy="150080"/>
            </a:xfrm>
            <a:prstGeom prst="mathMultiply">
              <a:avLst>
                <a:gd name="adj1" fmla="val 593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grpSp>
        <p:nvGrpSpPr>
          <p:cNvPr id="136" name="Group 135">
            <a:extLst>
              <a:ext uri="{FF2B5EF4-FFF2-40B4-BE49-F238E27FC236}">
                <a16:creationId xmlns:a16="http://schemas.microsoft.com/office/drawing/2014/main" id="{6A521E9B-08FD-0F55-74E8-B42687AFDD29}"/>
              </a:ext>
            </a:extLst>
          </p:cNvPr>
          <p:cNvGrpSpPr/>
          <p:nvPr/>
        </p:nvGrpSpPr>
        <p:grpSpPr>
          <a:xfrm>
            <a:off x="4260663" y="6239588"/>
            <a:ext cx="5874338" cy="345672"/>
            <a:chOff x="4912195" y="5933295"/>
            <a:chExt cx="5874338" cy="345672"/>
          </a:xfrm>
        </p:grpSpPr>
        <p:grpSp>
          <p:nvGrpSpPr>
            <p:cNvPr id="124" name="Group 123">
              <a:extLst>
                <a:ext uri="{FF2B5EF4-FFF2-40B4-BE49-F238E27FC236}">
                  <a16:creationId xmlns:a16="http://schemas.microsoft.com/office/drawing/2014/main" id="{848C149D-383B-323F-EE81-12B4E4DD430F}"/>
                </a:ext>
              </a:extLst>
            </p:cNvPr>
            <p:cNvGrpSpPr/>
            <p:nvPr/>
          </p:nvGrpSpPr>
          <p:grpSpPr>
            <a:xfrm>
              <a:off x="4912195" y="6033891"/>
              <a:ext cx="399586" cy="134110"/>
              <a:chOff x="-1472665" y="1644102"/>
              <a:chExt cx="567890" cy="150080"/>
            </a:xfrm>
          </p:grpSpPr>
          <p:cxnSp>
            <p:nvCxnSpPr>
              <p:cNvPr id="125" name="Straight Connector 124">
                <a:extLst>
                  <a:ext uri="{FF2B5EF4-FFF2-40B4-BE49-F238E27FC236}">
                    <a16:creationId xmlns:a16="http://schemas.microsoft.com/office/drawing/2014/main" id="{009AE0D0-774C-B57C-0E52-29AC850BB123}"/>
                  </a:ext>
                </a:extLst>
              </p:cNvPr>
              <p:cNvCxnSpPr>
                <a:cxnSpLocks/>
              </p:cNvCxnSpPr>
              <p:nvPr/>
            </p:nvCxnSpPr>
            <p:spPr>
              <a:xfrm>
                <a:off x="-1472665" y="1731618"/>
                <a:ext cx="56789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26" name="Rectangle 125">
                <a:extLst>
                  <a:ext uri="{FF2B5EF4-FFF2-40B4-BE49-F238E27FC236}">
                    <a16:creationId xmlns:a16="http://schemas.microsoft.com/office/drawing/2014/main" id="{F0436D79-D1B6-5F49-C5A0-3C616FF09B22}"/>
                  </a:ext>
                </a:extLst>
              </p:cNvPr>
              <p:cNvSpPr/>
              <p:nvPr/>
            </p:nvSpPr>
            <p:spPr>
              <a:xfrm>
                <a:off x="-1250043" y="1669054"/>
                <a:ext cx="122646" cy="1251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27" name="Multiplication Sign 126">
                <a:extLst>
                  <a:ext uri="{FF2B5EF4-FFF2-40B4-BE49-F238E27FC236}">
                    <a16:creationId xmlns:a16="http://schemas.microsoft.com/office/drawing/2014/main" id="{287FC460-B686-7A11-4FF2-8BA11931FD33}"/>
                  </a:ext>
                </a:extLst>
              </p:cNvPr>
              <p:cNvSpPr/>
              <p:nvPr/>
            </p:nvSpPr>
            <p:spPr>
              <a:xfrm>
                <a:off x="-1272726" y="1644102"/>
                <a:ext cx="168011" cy="150080"/>
              </a:xfrm>
              <a:prstGeom prst="mathMultiply">
                <a:avLst>
                  <a:gd name="adj1" fmla="val 593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402D3DC8-C13E-2B3F-84C1-D5498F2D6BEC}"/>
                    </a:ext>
                  </a:extLst>
                </p:cNvPr>
                <p:cNvSpPr txBox="1"/>
                <p:nvPr/>
              </p:nvSpPr>
              <p:spPr>
                <a:xfrm>
                  <a:off x="5311781" y="5933295"/>
                  <a:ext cx="5474752" cy="345672"/>
                </a:xfrm>
                <a:prstGeom prst="rect">
                  <a:avLst/>
                </a:prstGeom>
                <a:noFill/>
              </p:spPr>
              <p:txBody>
                <a:bodyPr wrap="square" rtlCol="0">
                  <a:spAutoFit/>
                </a:bodyPr>
                <a:lstStyle/>
                <a:p>
                  <a:r>
                    <a:rPr lang="en-US" sz="1400" b="0" dirty="0">
                      <a:ea typeface="Cambria Math" panose="02040503050406030204" pitchFamily="18" charset="0"/>
                    </a:rPr>
                    <a:t>: </a:t>
                  </a:r>
                  <a:r>
                    <a:rPr lang="en-US" sz="1300" dirty="0">
                      <a:latin typeface="Amasis MT Pro" panose="02040504050005020304" pitchFamily="18" charset="0"/>
                    </a:rPr>
                    <a:t>Customised boundary for LoB in IBS MAMS, </a:t>
                  </a:r>
                  <a14:m>
                    <m:oMath xmlns:m="http://schemas.openxmlformats.org/officeDocument/2006/math">
                      <m:r>
                        <a:rPr lang="en-US" sz="1300">
                          <a:latin typeface="Cambria Math" panose="02040503050406030204" pitchFamily="18" charset="0"/>
                        </a:rPr>
                        <m:t> </m:t>
                      </m:r>
                      <m:sSubSup>
                        <m:sSubSupPr>
                          <m:ctrlPr>
                            <a:rPr lang="en-US" sz="1300" i="1">
                              <a:latin typeface="Cambria Math" panose="02040503050406030204" pitchFamily="18" charset="0"/>
                            </a:rPr>
                          </m:ctrlPr>
                        </m:sSubSupPr>
                        <m:e>
                          <m:sSub>
                            <m:sSubPr>
                              <m:ctrlPr>
                                <a:rPr lang="en-US" sz="1300" i="1">
                                  <a:latin typeface="Cambria Math" panose="02040503050406030204" pitchFamily="18" charset="0"/>
                                </a:rPr>
                              </m:ctrlPr>
                            </m:sSubPr>
                            <m:e>
                              <m:r>
                                <a:rPr lang="en-GB" sz="1300">
                                  <a:latin typeface="Cambria Math" panose="02040503050406030204" pitchFamily="18" charset="0"/>
                                </a:rPr>
                                <m:t>𝛼</m:t>
                              </m:r>
                            </m:e>
                            <m:sub>
                              <m:r>
                                <a:rPr lang="en-US" sz="1300">
                                  <a:latin typeface="Cambria Math" panose="02040503050406030204" pitchFamily="18" charset="0"/>
                                </a:rPr>
                                <m:t>𝑗</m:t>
                              </m:r>
                            </m:sub>
                          </m:sSub>
                        </m:e>
                        <m:sub>
                          <m:r>
                            <a:rPr lang="en-US" sz="1300">
                              <a:latin typeface="Cambria Math" panose="02040503050406030204" pitchFamily="18" charset="0"/>
                            </a:rPr>
                            <m:t> </m:t>
                          </m:r>
                        </m:sub>
                        <m:sup>
                          <m:r>
                            <a:rPr lang="en-US" sz="1300">
                              <a:latin typeface="Cambria Math" panose="02040503050406030204" pitchFamily="18" charset="0"/>
                            </a:rPr>
                            <m:t>𝐿𝑜𝐵</m:t>
                          </m:r>
                        </m:sup>
                      </m:sSubSup>
                      <m:r>
                        <a:rPr lang="en-US" sz="1300">
                          <a:latin typeface="Cambria Math" panose="02040503050406030204" pitchFamily="18" charset="0"/>
                        </a:rPr>
                        <m:t>=0.35, 0.1, 0.0082</m:t>
                      </m:r>
                    </m:oMath>
                  </a14:m>
                  <a:endParaRPr lang="en-GB" sz="1300" dirty="0">
                    <a:latin typeface="Amasis MT Pro" panose="02040504050005020304" pitchFamily="18" charset="0"/>
                  </a:endParaRPr>
                </a:p>
              </p:txBody>
            </p:sp>
          </mc:Choice>
          <mc:Fallback xmlns="">
            <p:sp>
              <p:nvSpPr>
                <p:cNvPr id="131" name="TextBox 130">
                  <a:extLst>
                    <a:ext uri="{FF2B5EF4-FFF2-40B4-BE49-F238E27FC236}">
                      <a16:creationId xmlns:a16="http://schemas.microsoft.com/office/drawing/2014/main" id="{402D3DC8-C13E-2B3F-84C1-D5498F2D6BEC}"/>
                    </a:ext>
                  </a:extLst>
                </p:cNvPr>
                <p:cNvSpPr txBox="1">
                  <a:spLocks noRot="1" noChangeAspect="1" noMove="1" noResize="1" noEditPoints="1" noAdjustHandles="1" noChangeArrowheads="1" noChangeShapeType="1" noTextEdit="1"/>
                </p:cNvSpPr>
                <p:nvPr/>
              </p:nvSpPr>
              <p:spPr>
                <a:xfrm>
                  <a:off x="5311781" y="5933295"/>
                  <a:ext cx="5474752" cy="345672"/>
                </a:xfrm>
                <a:prstGeom prst="rect">
                  <a:avLst/>
                </a:prstGeom>
                <a:blipFill>
                  <a:blip r:embed="rId4"/>
                  <a:stretch>
                    <a:fillRect l="-334" t="-5357" b="-5357"/>
                  </a:stretch>
                </a:blipFill>
              </p:spPr>
              <p:txBody>
                <a:bodyPr/>
                <a:lstStyle/>
                <a:p>
                  <a:r>
                    <a:rPr lang="en-GB">
                      <a:noFill/>
                    </a:rPr>
                    <a:t> </a:t>
                  </a:r>
                </a:p>
              </p:txBody>
            </p:sp>
          </mc:Fallback>
        </mc:AlternateContent>
      </p:grpSp>
      <p:grpSp>
        <p:nvGrpSpPr>
          <p:cNvPr id="135" name="Group 134">
            <a:extLst>
              <a:ext uri="{FF2B5EF4-FFF2-40B4-BE49-F238E27FC236}">
                <a16:creationId xmlns:a16="http://schemas.microsoft.com/office/drawing/2014/main" id="{B9660E93-1B22-D030-9022-45411B902932}"/>
              </a:ext>
            </a:extLst>
          </p:cNvPr>
          <p:cNvGrpSpPr/>
          <p:nvPr/>
        </p:nvGrpSpPr>
        <p:grpSpPr>
          <a:xfrm>
            <a:off x="4260663" y="5938576"/>
            <a:ext cx="4163547" cy="300082"/>
            <a:chOff x="4912195" y="6329650"/>
            <a:chExt cx="4163547" cy="300082"/>
          </a:xfrm>
        </p:grpSpPr>
        <p:grpSp>
          <p:nvGrpSpPr>
            <p:cNvPr id="128" name="Group 127">
              <a:extLst>
                <a:ext uri="{FF2B5EF4-FFF2-40B4-BE49-F238E27FC236}">
                  <a16:creationId xmlns:a16="http://schemas.microsoft.com/office/drawing/2014/main" id="{4DBB1D85-63CB-74C9-9C52-7C76DD4CE991}"/>
                </a:ext>
              </a:extLst>
            </p:cNvPr>
            <p:cNvGrpSpPr/>
            <p:nvPr/>
          </p:nvGrpSpPr>
          <p:grpSpPr>
            <a:xfrm>
              <a:off x="4912195" y="6439077"/>
              <a:ext cx="323264" cy="101229"/>
              <a:chOff x="-1480414" y="2031300"/>
              <a:chExt cx="575639" cy="228640"/>
            </a:xfrm>
          </p:grpSpPr>
          <p:cxnSp>
            <p:nvCxnSpPr>
              <p:cNvPr id="129" name="Straight Connector 128">
                <a:extLst>
                  <a:ext uri="{FF2B5EF4-FFF2-40B4-BE49-F238E27FC236}">
                    <a16:creationId xmlns:a16="http://schemas.microsoft.com/office/drawing/2014/main" id="{DB0601E1-5DD4-AD27-291F-5C8B75988109}"/>
                  </a:ext>
                </a:extLst>
              </p:cNvPr>
              <p:cNvCxnSpPr>
                <a:cxnSpLocks/>
              </p:cNvCxnSpPr>
              <p:nvPr/>
            </p:nvCxnSpPr>
            <p:spPr>
              <a:xfrm>
                <a:off x="-1480414" y="2145620"/>
                <a:ext cx="57563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0" name="Isosceles Triangle 129">
                <a:extLst>
                  <a:ext uri="{FF2B5EF4-FFF2-40B4-BE49-F238E27FC236}">
                    <a16:creationId xmlns:a16="http://schemas.microsoft.com/office/drawing/2014/main" id="{9039422B-C6F5-2A97-6B97-0BFC31278558}"/>
                  </a:ext>
                </a:extLst>
              </p:cNvPr>
              <p:cNvSpPr/>
              <p:nvPr/>
            </p:nvSpPr>
            <p:spPr>
              <a:xfrm>
                <a:off x="-1303785" y="2031300"/>
                <a:ext cx="222380" cy="228640"/>
              </a:xfrm>
              <a:prstGeom prst="triangl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2" name="TextBox 131">
              <a:extLst>
                <a:ext uri="{FF2B5EF4-FFF2-40B4-BE49-F238E27FC236}">
                  <a16:creationId xmlns:a16="http://schemas.microsoft.com/office/drawing/2014/main" id="{7661AACB-117E-CD63-2356-D1D269BB8A0E}"/>
                </a:ext>
              </a:extLst>
            </p:cNvPr>
            <p:cNvSpPr txBox="1"/>
            <p:nvPr/>
          </p:nvSpPr>
          <p:spPr>
            <a:xfrm>
              <a:off x="5311781" y="6329650"/>
              <a:ext cx="3763961" cy="300082"/>
            </a:xfrm>
            <a:prstGeom prst="rect">
              <a:avLst/>
            </a:prstGeom>
            <a:noFill/>
          </p:spPr>
          <p:txBody>
            <a:bodyPr wrap="square" rtlCol="0">
              <a:spAutoFit/>
            </a:bodyPr>
            <a:lstStyle/>
            <a:p>
              <a:r>
                <a:rPr lang="en-US" sz="1350" dirty="0"/>
                <a:t>: </a:t>
              </a:r>
              <a:r>
                <a:rPr lang="en-US" sz="1300" dirty="0">
                  <a:latin typeface="Amasis MT Pro" panose="02040504050005020304" pitchFamily="18" charset="0"/>
                </a:rPr>
                <a:t>O’Brien Fleming (OBF) boundary for efficacy </a:t>
              </a:r>
              <a:endParaRPr lang="en-GB" sz="1300" dirty="0">
                <a:latin typeface="Amasis MT Pro" panose="02040504050005020304" pitchFamily="18" charset="0"/>
              </a:endParaRPr>
            </a:p>
          </p:txBody>
        </p:sp>
      </p:grpSp>
      <p:graphicFrame>
        <p:nvGraphicFramePr>
          <p:cNvPr id="3" name="Table 2">
            <a:extLst>
              <a:ext uri="{FF2B5EF4-FFF2-40B4-BE49-F238E27FC236}">
                <a16:creationId xmlns:a16="http://schemas.microsoft.com/office/drawing/2014/main" id="{3E049D31-408A-9AC8-6CB3-5EFE94471B8D}"/>
              </a:ext>
            </a:extLst>
          </p:cNvPr>
          <p:cNvGraphicFramePr>
            <a:graphicFrameLocks noGrp="1"/>
          </p:cNvGraphicFramePr>
          <p:nvPr>
            <p:extLst>
              <p:ext uri="{D42A27DB-BD31-4B8C-83A1-F6EECF244321}">
                <p14:modId xmlns:p14="http://schemas.microsoft.com/office/powerpoint/2010/main" val="675108437"/>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I-outcome</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Selection</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Seamless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Efficacy stop</a:t>
                      </a:r>
                      <a:endParaRPr lang="en-GB" dirty="0"/>
                    </a:p>
                  </a:txBody>
                  <a:tcPr>
                    <a:solidFill>
                      <a:schemeClr val="accent2">
                        <a:lumMod val="75000"/>
                      </a:schemeClr>
                    </a:solidFill>
                  </a:tcPr>
                </a:tc>
                <a:extLst>
                  <a:ext uri="{0D108BD9-81ED-4DB2-BD59-A6C34878D82A}">
                    <a16:rowId xmlns:a16="http://schemas.microsoft.com/office/drawing/2014/main" val="1771134787"/>
                  </a:ext>
                </a:extLst>
              </a:tr>
            </a:tbl>
          </a:graphicData>
        </a:graphic>
      </p:graphicFrame>
      <p:sp>
        <p:nvSpPr>
          <p:cNvPr id="7" name="TextBox 6">
            <a:extLst>
              <a:ext uri="{FF2B5EF4-FFF2-40B4-BE49-F238E27FC236}">
                <a16:creationId xmlns:a16="http://schemas.microsoft.com/office/drawing/2014/main" id="{93B7E5A6-05BA-4709-C741-CF7920F4BC60}"/>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21/28</a:t>
            </a:r>
            <a:endParaRPr lang="en-GB" sz="1600" dirty="0">
              <a:solidFill>
                <a:schemeClr val="accent2">
                  <a:lumMod val="50000"/>
                </a:schemeClr>
              </a:solidFill>
            </a:endParaRPr>
          </a:p>
        </p:txBody>
      </p:sp>
    </p:spTree>
    <p:extLst>
      <p:ext uri="{BB962C8B-B14F-4D97-AF65-F5344CB8AC3E}">
        <p14:creationId xmlns:p14="http://schemas.microsoft.com/office/powerpoint/2010/main" val="300932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left)">
                                      <p:cBhvr>
                                        <p:cTn id="12" dur="500"/>
                                        <p:tgtEl>
                                          <p:spTgt spid="68"/>
                                        </p:tgtEl>
                                      </p:cBhvr>
                                    </p:animEffect>
                                  </p:childTnLst>
                                </p:cTn>
                              </p:par>
                              <p:par>
                                <p:cTn id="13" presetID="22" presetClass="entr" presetSubtype="8"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left)">
                                      <p:cBhvr>
                                        <p:cTn id="15" dur="500"/>
                                        <p:tgtEl>
                                          <p:spTgt spid="64"/>
                                        </p:tgtEl>
                                      </p:cBhvr>
                                    </p:animEffect>
                                  </p:childTnLst>
                                </p:cTn>
                              </p:par>
                              <p:par>
                                <p:cTn id="16" presetID="22" presetClass="entr" presetSubtype="8" fill="hold"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wipe(left)">
                                      <p:cBhvr>
                                        <p:cTn id="18" dur="500"/>
                                        <p:tgtEl>
                                          <p:spTgt spid="83"/>
                                        </p:tgtEl>
                                      </p:cBhvr>
                                    </p:animEffect>
                                  </p:childTnLst>
                                </p:cTn>
                              </p:par>
                            </p:childTnLst>
                          </p:cTn>
                        </p:par>
                        <p:par>
                          <p:cTn id="19" fill="hold">
                            <p:stCondLst>
                              <p:cond delay="500"/>
                            </p:stCondLst>
                            <p:childTnLst>
                              <p:par>
                                <p:cTn id="20" presetID="31" presetClass="entr" presetSubtype="0" fill="hold" grpId="0"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1000" fill="hold"/>
                                        <p:tgtEl>
                                          <p:spTgt spid="99"/>
                                        </p:tgtEl>
                                        <p:attrNameLst>
                                          <p:attrName>ppt_w</p:attrName>
                                        </p:attrNameLst>
                                      </p:cBhvr>
                                      <p:tavLst>
                                        <p:tav tm="0">
                                          <p:val>
                                            <p:fltVal val="0"/>
                                          </p:val>
                                        </p:tav>
                                        <p:tav tm="100000">
                                          <p:val>
                                            <p:strVal val="#ppt_w"/>
                                          </p:val>
                                        </p:tav>
                                      </p:tavLst>
                                    </p:anim>
                                    <p:anim calcmode="lin" valueType="num">
                                      <p:cBhvr>
                                        <p:cTn id="23" dur="1000" fill="hold"/>
                                        <p:tgtEl>
                                          <p:spTgt spid="99"/>
                                        </p:tgtEl>
                                        <p:attrNameLst>
                                          <p:attrName>ppt_h</p:attrName>
                                        </p:attrNameLst>
                                      </p:cBhvr>
                                      <p:tavLst>
                                        <p:tav tm="0">
                                          <p:val>
                                            <p:fltVal val="0"/>
                                          </p:val>
                                        </p:tav>
                                        <p:tav tm="100000">
                                          <p:val>
                                            <p:strVal val="#ppt_h"/>
                                          </p:val>
                                        </p:tav>
                                      </p:tavLst>
                                    </p:anim>
                                    <p:anim calcmode="lin" valueType="num">
                                      <p:cBhvr>
                                        <p:cTn id="24" dur="1000" fill="hold"/>
                                        <p:tgtEl>
                                          <p:spTgt spid="99"/>
                                        </p:tgtEl>
                                        <p:attrNameLst>
                                          <p:attrName>style.rotation</p:attrName>
                                        </p:attrNameLst>
                                      </p:cBhvr>
                                      <p:tavLst>
                                        <p:tav tm="0">
                                          <p:val>
                                            <p:fltVal val="90"/>
                                          </p:val>
                                        </p:tav>
                                        <p:tav tm="100000">
                                          <p:val>
                                            <p:fltVal val="0"/>
                                          </p:val>
                                        </p:tav>
                                      </p:tavLst>
                                    </p:anim>
                                    <p:animEffect transition="in" filter="fade">
                                      <p:cBhvr>
                                        <p:cTn id="25" dur="1000"/>
                                        <p:tgtEl>
                                          <p:spTgt spid="9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01"/>
                                        </p:tgtEl>
                                        <p:attrNameLst>
                                          <p:attrName>style.visibility</p:attrName>
                                        </p:attrNameLst>
                                      </p:cBhvr>
                                      <p:to>
                                        <p:strVal val="visible"/>
                                      </p:to>
                                    </p:set>
                                    <p:anim calcmode="lin" valueType="num">
                                      <p:cBhvr>
                                        <p:cTn id="28" dur="1000" fill="hold"/>
                                        <p:tgtEl>
                                          <p:spTgt spid="101"/>
                                        </p:tgtEl>
                                        <p:attrNameLst>
                                          <p:attrName>ppt_w</p:attrName>
                                        </p:attrNameLst>
                                      </p:cBhvr>
                                      <p:tavLst>
                                        <p:tav tm="0">
                                          <p:val>
                                            <p:fltVal val="0"/>
                                          </p:val>
                                        </p:tav>
                                        <p:tav tm="100000">
                                          <p:val>
                                            <p:strVal val="#ppt_w"/>
                                          </p:val>
                                        </p:tav>
                                      </p:tavLst>
                                    </p:anim>
                                    <p:anim calcmode="lin" valueType="num">
                                      <p:cBhvr>
                                        <p:cTn id="29" dur="1000" fill="hold"/>
                                        <p:tgtEl>
                                          <p:spTgt spid="101"/>
                                        </p:tgtEl>
                                        <p:attrNameLst>
                                          <p:attrName>ppt_h</p:attrName>
                                        </p:attrNameLst>
                                      </p:cBhvr>
                                      <p:tavLst>
                                        <p:tav tm="0">
                                          <p:val>
                                            <p:fltVal val="0"/>
                                          </p:val>
                                        </p:tav>
                                        <p:tav tm="100000">
                                          <p:val>
                                            <p:strVal val="#ppt_h"/>
                                          </p:val>
                                        </p:tav>
                                      </p:tavLst>
                                    </p:anim>
                                    <p:anim calcmode="lin" valueType="num">
                                      <p:cBhvr>
                                        <p:cTn id="30" dur="1000" fill="hold"/>
                                        <p:tgtEl>
                                          <p:spTgt spid="101"/>
                                        </p:tgtEl>
                                        <p:attrNameLst>
                                          <p:attrName>style.rotation</p:attrName>
                                        </p:attrNameLst>
                                      </p:cBhvr>
                                      <p:tavLst>
                                        <p:tav tm="0">
                                          <p:val>
                                            <p:fltVal val="90"/>
                                          </p:val>
                                        </p:tav>
                                        <p:tav tm="100000">
                                          <p:val>
                                            <p:fltVal val="0"/>
                                          </p:val>
                                        </p:tav>
                                      </p:tavLst>
                                    </p:anim>
                                    <p:animEffect transition="in" filter="fade">
                                      <p:cBhvr>
                                        <p:cTn id="31" dur="1000"/>
                                        <p:tgtEl>
                                          <p:spTgt spid="10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00"/>
                                        </p:tgtEl>
                                        <p:attrNameLst>
                                          <p:attrName>style.visibility</p:attrName>
                                        </p:attrNameLst>
                                      </p:cBhvr>
                                      <p:to>
                                        <p:strVal val="visible"/>
                                      </p:to>
                                    </p:set>
                                    <p:anim calcmode="lin" valueType="num">
                                      <p:cBhvr>
                                        <p:cTn id="34" dur="1000" fill="hold"/>
                                        <p:tgtEl>
                                          <p:spTgt spid="100"/>
                                        </p:tgtEl>
                                        <p:attrNameLst>
                                          <p:attrName>ppt_w</p:attrName>
                                        </p:attrNameLst>
                                      </p:cBhvr>
                                      <p:tavLst>
                                        <p:tav tm="0">
                                          <p:val>
                                            <p:fltVal val="0"/>
                                          </p:val>
                                        </p:tav>
                                        <p:tav tm="100000">
                                          <p:val>
                                            <p:strVal val="#ppt_w"/>
                                          </p:val>
                                        </p:tav>
                                      </p:tavLst>
                                    </p:anim>
                                    <p:anim calcmode="lin" valueType="num">
                                      <p:cBhvr>
                                        <p:cTn id="35" dur="1000" fill="hold"/>
                                        <p:tgtEl>
                                          <p:spTgt spid="100"/>
                                        </p:tgtEl>
                                        <p:attrNameLst>
                                          <p:attrName>ppt_h</p:attrName>
                                        </p:attrNameLst>
                                      </p:cBhvr>
                                      <p:tavLst>
                                        <p:tav tm="0">
                                          <p:val>
                                            <p:fltVal val="0"/>
                                          </p:val>
                                        </p:tav>
                                        <p:tav tm="100000">
                                          <p:val>
                                            <p:strVal val="#ppt_h"/>
                                          </p:val>
                                        </p:tav>
                                      </p:tavLst>
                                    </p:anim>
                                    <p:anim calcmode="lin" valueType="num">
                                      <p:cBhvr>
                                        <p:cTn id="36" dur="1000" fill="hold"/>
                                        <p:tgtEl>
                                          <p:spTgt spid="100"/>
                                        </p:tgtEl>
                                        <p:attrNameLst>
                                          <p:attrName>style.rotation</p:attrName>
                                        </p:attrNameLst>
                                      </p:cBhvr>
                                      <p:tavLst>
                                        <p:tav tm="0">
                                          <p:val>
                                            <p:fltVal val="90"/>
                                          </p:val>
                                        </p:tav>
                                        <p:tav tm="100000">
                                          <p:val>
                                            <p:fltVal val="0"/>
                                          </p:val>
                                        </p:tav>
                                      </p:tavLst>
                                    </p:anim>
                                    <p:animEffect transition="in" filter="fade">
                                      <p:cBhvr>
                                        <p:cTn id="37" dur="1000"/>
                                        <p:tgtEl>
                                          <p:spTgt spid="10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fade">
                                      <p:cBhvr>
                                        <p:cTn id="42" dur="500"/>
                                        <p:tgtEl>
                                          <p:spTgt spid="8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500"/>
                                        <p:tgtEl>
                                          <p:spTgt spid="8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Effect transition="in" filter="fade">
                                      <p:cBhvr>
                                        <p:cTn id="53" dur="500"/>
                                        <p:tgtEl>
                                          <p:spTgt spid="6">
                                            <p:txEl>
                                              <p:pRg st="2" end="2"/>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fade">
                                      <p:cBhvr>
                                        <p:cTn id="56" dur="500"/>
                                        <p:tgtEl>
                                          <p:spTgt spid="6">
                                            <p:txEl>
                                              <p:pRg st="3" end="3"/>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fade">
                                      <p:cBhvr>
                                        <p:cTn id="59" dur="500"/>
                                        <p:tgtEl>
                                          <p:spTgt spid="6">
                                            <p:txEl>
                                              <p:pRg st="4" end="4"/>
                                            </p:txEl>
                                          </p:spTgt>
                                        </p:tgtEl>
                                      </p:cBhvr>
                                    </p:animEffect>
                                  </p:childTnLst>
                                </p:cTn>
                              </p:par>
                            </p:childTnLst>
                          </p:cTn>
                        </p:par>
                        <p:par>
                          <p:cTn id="60" fill="hold">
                            <p:stCondLst>
                              <p:cond delay="500"/>
                            </p:stCondLst>
                            <p:childTnLst>
                              <p:par>
                                <p:cTn id="61" presetID="1"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left)">
                                      <p:cBhvr>
                                        <p:cTn id="67" dur="500"/>
                                        <p:tgtEl>
                                          <p:spTgt spid="85"/>
                                        </p:tgtEl>
                                      </p:cBhvr>
                                    </p:animEffect>
                                  </p:childTnLst>
                                </p:cTn>
                              </p:par>
                              <p:par>
                                <p:cTn id="68" presetID="22" presetClass="entr" presetSubtype="8" fill="hold"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wipe(left)">
                                      <p:cBhvr>
                                        <p:cTn id="70" dur="500"/>
                                        <p:tgtEl>
                                          <p:spTgt spid="75"/>
                                        </p:tgtEl>
                                      </p:cBhvr>
                                    </p:animEffect>
                                  </p:childTnLst>
                                </p:cTn>
                              </p:par>
                            </p:childTnLst>
                          </p:cTn>
                        </p:par>
                        <p:par>
                          <p:cTn id="71" fill="hold">
                            <p:stCondLst>
                              <p:cond delay="500"/>
                            </p:stCondLst>
                            <p:childTnLst>
                              <p:par>
                                <p:cTn id="72" presetID="1" presetClass="entr" presetSubtype="0" fill="hold" grpId="0" nodeType="afterEffect">
                                  <p:stCondLst>
                                    <p:cond delay="0"/>
                                  </p:stCondLst>
                                  <p:childTnLst>
                                    <p:set>
                                      <p:cBhvr>
                                        <p:cTn id="73" dur="1" fill="hold">
                                          <p:stCondLst>
                                            <p:cond delay="0"/>
                                          </p:stCondLst>
                                        </p:cTn>
                                        <p:tgtEl>
                                          <p:spTgt spid="7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71" grpId="0" animBg="1"/>
      <p:bldP spid="73" grpId="0" animBg="1"/>
      <p:bldP spid="80" grpId="0"/>
      <p:bldP spid="81" grpId="0" animBg="1"/>
      <p:bldP spid="99" grpId="0" animBg="1"/>
      <p:bldP spid="100" grpId="0" animBg="1"/>
      <p:bldP spid="101" grpId="0" animBg="1"/>
      <p:bldP spid="10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898FE-02F3-BF3F-D8EE-B73BC761E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6F1FE-9F6E-9F3F-5A78-2421ED78EF85}"/>
              </a:ext>
            </a:extLst>
          </p:cNvPr>
          <p:cNvSpPr>
            <a:spLocks noGrp="1"/>
          </p:cNvSpPr>
          <p:nvPr>
            <p:ph type="ctrTitle"/>
          </p:nvPr>
        </p:nvSpPr>
        <p:spPr>
          <a:xfrm>
            <a:off x="292067" y="895560"/>
            <a:ext cx="10266395" cy="694644"/>
          </a:xfrm>
        </p:spPr>
        <p:txBody>
          <a:bodyPr>
            <a:normAutofit/>
          </a:bodyPr>
          <a:lstStyle/>
          <a:p>
            <a:pPr marL="457200" indent="-457200">
              <a:buFont typeface="Wingdings" panose="05000000000000000000" pitchFamily="2" charset="2"/>
              <a:buChar char="Ø"/>
              <a:tabLst>
                <a:tab pos="354013" algn="l"/>
              </a:tabLst>
            </a:pPr>
            <a:r>
              <a:rPr lang="en-GB" sz="2400" b="0" dirty="0">
                <a:solidFill>
                  <a:srgbClr val="002060"/>
                </a:solidFill>
              </a:rPr>
              <a:t>MAMS with stop for efficacy</a:t>
            </a:r>
          </a:p>
        </p:txBody>
      </p:sp>
      <p:sp>
        <p:nvSpPr>
          <p:cNvPr id="4" name="Text Placeholder 3">
            <a:extLst>
              <a:ext uri="{FF2B5EF4-FFF2-40B4-BE49-F238E27FC236}">
                <a16:creationId xmlns:a16="http://schemas.microsoft.com/office/drawing/2014/main" id="{02A57565-C310-2EDF-90D5-AF909DDF4FEA}"/>
              </a:ext>
            </a:extLst>
          </p:cNvPr>
          <p:cNvSpPr>
            <a:spLocks noGrp="1"/>
          </p:cNvSpPr>
          <p:nvPr>
            <p:ph type="body" sz="quarter" idx="10"/>
          </p:nvPr>
        </p:nvSpPr>
        <p:spPr>
          <a:xfrm>
            <a:off x="102496" y="-12172"/>
            <a:ext cx="6670593" cy="694644"/>
          </a:xfrm>
        </p:spPr>
        <p:txBody>
          <a:bodyPr>
            <a:normAutofit/>
          </a:bodyPr>
          <a:lstStyle/>
          <a:p>
            <a:r>
              <a:rPr lang="en-US" dirty="0"/>
              <a:t>MAMS Trial Design: Extensions</a:t>
            </a:r>
            <a:endParaRPr lang="en-GB" sz="3600" dirty="0"/>
          </a:p>
        </p:txBody>
      </p:sp>
      <p:sp>
        <p:nvSpPr>
          <p:cNvPr id="5" name="Title 1">
            <a:extLst>
              <a:ext uri="{FF2B5EF4-FFF2-40B4-BE49-F238E27FC236}">
                <a16:creationId xmlns:a16="http://schemas.microsoft.com/office/drawing/2014/main" id="{ADD21224-44D3-C58B-C8B9-E6EFB5AEF6BC}"/>
              </a:ext>
            </a:extLst>
          </p:cNvPr>
          <p:cNvSpPr txBox="1">
            <a:spLocks/>
          </p:cNvSpPr>
          <p:nvPr/>
        </p:nvSpPr>
        <p:spPr>
          <a:xfrm>
            <a:off x="292067" y="1490057"/>
            <a:ext cx="11328400" cy="193894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a:tabLst>
                <a:tab pos="354013" algn="l"/>
              </a:tabLst>
            </a:pPr>
            <a:endParaRPr lang="en-GB" sz="2800" b="0" dirty="0">
              <a:solidFill>
                <a:srgbClr val="002060"/>
              </a:solidFill>
            </a:endParaRPr>
          </a:p>
        </p:txBody>
      </p:sp>
      <p:sp>
        <p:nvSpPr>
          <p:cNvPr id="6" name="TextBox 5">
            <a:extLst>
              <a:ext uri="{FF2B5EF4-FFF2-40B4-BE49-F238E27FC236}">
                <a16:creationId xmlns:a16="http://schemas.microsoft.com/office/drawing/2014/main" id="{9C5566E9-7717-3083-BC0A-D3229728322F}"/>
              </a:ext>
            </a:extLst>
          </p:cNvPr>
          <p:cNvSpPr txBox="1"/>
          <p:nvPr/>
        </p:nvSpPr>
        <p:spPr>
          <a:xfrm>
            <a:off x="471172" y="4493187"/>
            <a:ext cx="2104760" cy="560410"/>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b="1" dirty="0"/>
              <a:t>Stata codes:</a:t>
            </a:r>
          </a:p>
        </p:txBody>
      </p:sp>
      <p:sp>
        <p:nvSpPr>
          <p:cNvPr id="7" name="TextBox 6">
            <a:extLst>
              <a:ext uri="{FF2B5EF4-FFF2-40B4-BE49-F238E27FC236}">
                <a16:creationId xmlns:a16="http://schemas.microsoft.com/office/drawing/2014/main" id="{5E662844-D04E-D0A1-39DE-6D68050246AD}"/>
              </a:ext>
            </a:extLst>
          </p:cNvPr>
          <p:cNvSpPr txBox="1"/>
          <p:nvPr/>
        </p:nvSpPr>
        <p:spPr>
          <a:xfrm>
            <a:off x="1914525" y="4998111"/>
            <a:ext cx="9985945" cy="1323439"/>
          </a:xfrm>
          <a:prstGeom prst="rect">
            <a:avLst/>
          </a:prstGeom>
          <a:noFill/>
        </p:spPr>
        <p:txBody>
          <a:bodyPr wrap="square">
            <a:spAutoFit/>
          </a:bodyPr>
          <a:lstStyle/>
          <a:p>
            <a:r>
              <a:rPr lang="en-GB" sz="1600" dirty="0" err="1">
                <a:latin typeface="Courier New" panose="02070309020205020404" pitchFamily="49" charset="0"/>
                <a:cs typeface="Courier New" panose="02070309020205020404" pitchFamily="49" charset="0"/>
              </a:rPr>
              <a:t>nstagects</a:t>
            </a:r>
            <a:r>
              <a:rPr lang="en-GB" sz="1600" dirty="0">
                <a:latin typeface="Courier New" panose="02070309020205020404" pitchFamily="49" charset="0"/>
                <a:cs typeface="Courier New" panose="02070309020205020404" pitchFamily="49" charset="0"/>
              </a:rPr>
              <a:t>, </a:t>
            </a:r>
            <a:r>
              <a:rPr lang="en-GB" sz="1600" dirty="0" err="1">
                <a:latin typeface="Courier New" panose="02070309020205020404" pitchFamily="49" charset="0"/>
                <a:cs typeface="Courier New" panose="02070309020205020404" pitchFamily="49" charset="0"/>
              </a:rPr>
              <a:t>nstage</a:t>
            </a:r>
            <a:r>
              <a:rPr lang="en-GB" sz="1600" dirty="0">
                <a:latin typeface="Courier New" panose="02070309020205020404" pitchFamily="49" charset="0"/>
                <a:cs typeface="Courier New" panose="02070309020205020404" pitchFamily="49" charset="0"/>
              </a:rPr>
              <a:t>(3) arms(5 5 5) </a:t>
            </a:r>
            <a:r>
              <a:rPr lang="en-GB" sz="1600" dirty="0" err="1">
                <a:latin typeface="Courier New" panose="02070309020205020404" pitchFamily="49" charset="0"/>
                <a:cs typeface="Courier New" panose="02070309020205020404" pitchFamily="49" charset="0"/>
              </a:rPr>
              <a:t>aratio</a:t>
            </a:r>
            <a:r>
              <a:rPr lang="en-GB" sz="1600" dirty="0">
                <a:latin typeface="Courier New" panose="02070309020205020404" pitchFamily="49" charset="0"/>
                <a:cs typeface="Courier New" panose="02070309020205020404" pitchFamily="49" charset="0"/>
              </a:rPr>
              <a:t>(0.5) ///</a:t>
            </a:r>
          </a:p>
          <a:p>
            <a:r>
              <a:rPr lang="en-GB" sz="1600" dirty="0">
                <a:latin typeface="Courier New" panose="02070309020205020404" pitchFamily="49" charset="0"/>
                <a:cs typeface="Courier New" panose="02070309020205020404" pitchFamily="49" charset="0"/>
              </a:rPr>
              <a:t>theta0(0 0) theta1(-30 -35) </a:t>
            </a:r>
            <a:r>
              <a:rPr lang="en-GB" sz="1600" dirty="0" err="1">
                <a:latin typeface="Courier New" panose="02070309020205020404" pitchFamily="49" charset="0"/>
                <a:cs typeface="Courier New" panose="02070309020205020404" pitchFamily="49" charset="0"/>
              </a:rPr>
              <a:t>sd</a:t>
            </a:r>
            <a:r>
              <a:rPr lang="en-GB" sz="1600" dirty="0">
                <a:latin typeface="Courier New" panose="02070309020205020404" pitchFamily="49" charset="0"/>
                <a:cs typeface="Courier New" panose="02070309020205020404" pitchFamily="49" charset="0"/>
              </a:rPr>
              <a:t>(80 100) rho(0.7) /// </a:t>
            </a:r>
          </a:p>
          <a:p>
            <a:r>
              <a:rPr lang="en-GB" sz="1600" b="1" dirty="0" err="1">
                <a:solidFill>
                  <a:srgbClr val="C00000"/>
                </a:solidFill>
                <a:latin typeface="Courier New" panose="02070309020205020404" pitchFamily="49" charset="0"/>
                <a:cs typeface="Courier New" panose="02070309020205020404" pitchFamily="49" charset="0"/>
              </a:rPr>
              <a:t>esb</a:t>
            </a:r>
            <a:r>
              <a:rPr lang="en-GB" sz="1600" b="1" dirty="0">
                <a:solidFill>
                  <a:srgbClr val="C00000"/>
                </a:solidFill>
                <a:latin typeface="Courier New" panose="02070309020205020404" pitchFamily="49" charset="0"/>
                <a:cs typeface="Courier New" panose="02070309020205020404" pitchFamily="49" charset="0"/>
              </a:rPr>
              <a:t>(</a:t>
            </a:r>
            <a:r>
              <a:rPr lang="en-GB" sz="1600" b="1" dirty="0" err="1">
                <a:solidFill>
                  <a:srgbClr val="C00000"/>
                </a:solidFill>
                <a:latin typeface="Courier New" panose="02070309020205020404" pitchFamily="49" charset="0"/>
                <a:cs typeface="Courier New" panose="02070309020205020404" pitchFamily="49" charset="0"/>
              </a:rPr>
              <a:t>obf</a:t>
            </a:r>
            <a:r>
              <a:rPr lang="en-GB" sz="1600" b="1" dirty="0">
                <a:solidFill>
                  <a:srgbClr val="C00000"/>
                </a:solidFill>
                <a:latin typeface="Courier New" panose="02070309020205020404" pitchFamily="49" charset="0"/>
                <a:cs typeface="Courier New" panose="02070309020205020404" pitchFamily="49" charset="0"/>
              </a:rPr>
              <a:t>) </a:t>
            </a:r>
            <a:r>
              <a:rPr lang="en-GB" sz="1600" b="1" dirty="0" err="1">
                <a:solidFill>
                  <a:srgbClr val="C00000"/>
                </a:solidFill>
                <a:latin typeface="Courier New" panose="02070309020205020404" pitchFamily="49" charset="0"/>
                <a:cs typeface="Courier New" panose="02070309020205020404" pitchFamily="49" charset="0"/>
              </a:rPr>
              <a:t>esbstage</a:t>
            </a:r>
            <a:r>
              <a:rPr lang="en-GB" sz="1600" b="1" dirty="0">
                <a:solidFill>
                  <a:srgbClr val="C00000"/>
                </a:solidFill>
                <a:latin typeface="Courier New" panose="02070309020205020404" pitchFamily="49" charset="0"/>
                <a:cs typeface="Courier New" panose="02070309020205020404" pitchFamily="49" charset="0"/>
              </a:rPr>
              <a:t>(1) </a:t>
            </a:r>
            <a:r>
              <a:rPr lang="en-GB" sz="1600" dirty="0">
                <a:solidFill>
                  <a:srgbClr val="C00000"/>
                </a:solidFill>
                <a:latin typeface="Courier New" panose="02070309020205020404" pitchFamily="49" charset="0"/>
                <a:cs typeface="Courier New" panose="02070309020205020404" pitchFamily="49" charset="0"/>
              </a:rPr>
              <a:t>binding</a:t>
            </a:r>
            <a:r>
              <a:rPr lang="en-GB" sz="1600" b="1" dirty="0">
                <a:solidFill>
                  <a:srgbClr val="C00000"/>
                </a:solidFill>
                <a:latin typeface="Courier New" panose="02070309020205020404" pitchFamily="49" charset="0"/>
                <a:cs typeface="Courier New" panose="02070309020205020404" pitchFamily="49" charset="0"/>
              </a:rPr>
              <a:t> ///&lt;-- efficacy stop from stage 1, OBF boundary </a:t>
            </a:r>
            <a:r>
              <a:rPr lang="en-GB" sz="1600" dirty="0">
                <a:solidFill>
                  <a:srgbClr val="C00000"/>
                </a:solidFill>
                <a:latin typeface="Courier New" panose="02070309020205020404" pitchFamily="49" charset="0"/>
                <a:cs typeface="Courier New" panose="02070309020205020404" pitchFamily="49" charset="0"/>
              </a:rPr>
              <a:t>(A)</a:t>
            </a:r>
          </a:p>
          <a:p>
            <a:r>
              <a:rPr lang="en-GB" sz="1600" dirty="0">
                <a:solidFill>
                  <a:schemeClr val="accent4">
                    <a:lumMod val="50000"/>
                  </a:schemeClr>
                </a:solidFill>
                <a:latin typeface="Courier New" panose="02070309020205020404" pitchFamily="49" charset="0"/>
                <a:cs typeface="Courier New" panose="02070309020205020404" pitchFamily="49" charset="0"/>
              </a:rPr>
              <a:t>fu(0.25 0.5) </a:t>
            </a:r>
            <a:r>
              <a:rPr lang="en-GB" sz="1600" dirty="0" err="1">
                <a:solidFill>
                  <a:schemeClr val="accent4">
                    <a:lumMod val="50000"/>
                  </a:schemeClr>
                </a:solidFill>
                <a:latin typeface="Courier New" panose="02070309020205020404" pitchFamily="49" charset="0"/>
                <a:cs typeface="Courier New" panose="02070309020205020404" pitchFamily="49" charset="0"/>
              </a:rPr>
              <a:t>ltfu</a:t>
            </a:r>
            <a:r>
              <a:rPr lang="en-GB" sz="1600" dirty="0">
                <a:solidFill>
                  <a:schemeClr val="accent4">
                    <a:lumMod val="50000"/>
                  </a:schemeClr>
                </a:solidFill>
                <a:latin typeface="Courier New" panose="02070309020205020404" pitchFamily="49" charset="0"/>
                <a:cs typeface="Courier New" panose="02070309020205020404" pitchFamily="49" charset="0"/>
              </a:rPr>
              <a:t>(0.10 0.125) </a:t>
            </a:r>
            <a:r>
              <a:rPr lang="en-GB" sz="1600" dirty="0">
                <a:latin typeface="Courier New" panose="02070309020205020404" pitchFamily="49" charset="0"/>
                <a:cs typeface="Courier New" panose="02070309020205020404" pitchFamily="49" charset="0"/>
              </a:rPr>
              <a:t>alpha(0.35 0.1 0.0082) power(0.95 0.93 0.90) </a:t>
            </a:r>
            <a:r>
              <a:rPr lang="en-GB" sz="1600" dirty="0" err="1">
                <a:latin typeface="Courier New" panose="02070309020205020404" pitchFamily="49" charset="0"/>
                <a:cs typeface="Courier New" panose="02070309020205020404" pitchFamily="49" charset="0"/>
              </a:rPr>
              <a:t>accrate</a:t>
            </a:r>
            <a:r>
              <a:rPr lang="en-GB" sz="1600" dirty="0">
                <a:latin typeface="Courier New" panose="02070309020205020404" pitchFamily="49" charset="0"/>
                <a:cs typeface="Courier New" panose="02070309020205020404" pitchFamily="49" charset="0"/>
              </a:rPr>
              <a:t>(240 240 240) seed(6192025) ess </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1DF746E-CE14-A6E3-8E27-858A51916E35}"/>
                  </a:ext>
                </a:extLst>
              </p:cNvPr>
              <p:cNvGraphicFramePr>
                <a:graphicFrameLocks noGrp="1"/>
              </p:cNvGraphicFramePr>
              <p:nvPr>
                <p:extLst>
                  <p:ext uri="{D42A27DB-BD31-4B8C-83A1-F6EECF244321}">
                    <p14:modId xmlns:p14="http://schemas.microsoft.com/office/powerpoint/2010/main" val="1791419352"/>
                  </p:ext>
                </p:extLst>
              </p:nvPr>
            </p:nvGraphicFramePr>
            <p:xfrm>
              <a:off x="1435273" y="1949439"/>
              <a:ext cx="9123189" cy="2543748"/>
            </p:xfrm>
            <a:graphic>
              <a:graphicData uri="http://schemas.openxmlformats.org/drawingml/2006/table">
                <a:tbl>
                  <a:tblPr firstRow="1" bandRow="1">
                    <a:tableStyleId>{17292A2E-F333-43FB-9621-5CBBE7FDCDCB}</a:tableStyleId>
                  </a:tblPr>
                  <a:tblGrid>
                    <a:gridCol w="1005101">
                      <a:extLst>
                        <a:ext uri="{9D8B030D-6E8A-4147-A177-3AD203B41FA5}">
                          <a16:colId xmlns:a16="http://schemas.microsoft.com/office/drawing/2014/main" val="20001"/>
                        </a:ext>
                      </a:extLst>
                    </a:gridCol>
                    <a:gridCol w="1226634">
                      <a:extLst>
                        <a:ext uri="{9D8B030D-6E8A-4147-A177-3AD203B41FA5}">
                          <a16:colId xmlns:a16="http://schemas.microsoft.com/office/drawing/2014/main" val="20003"/>
                        </a:ext>
                      </a:extLst>
                    </a:gridCol>
                    <a:gridCol w="1070517">
                      <a:extLst>
                        <a:ext uri="{9D8B030D-6E8A-4147-A177-3AD203B41FA5}">
                          <a16:colId xmlns:a16="http://schemas.microsoft.com/office/drawing/2014/main" val="20004"/>
                        </a:ext>
                      </a:extLst>
                    </a:gridCol>
                    <a:gridCol w="1293542">
                      <a:extLst>
                        <a:ext uri="{9D8B030D-6E8A-4147-A177-3AD203B41FA5}">
                          <a16:colId xmlns:a16="http://schemas.microsoft.com/office/drawing/2014/main" val="20005"/>
                        </a:ext>
                      </a:extLst>
                    </a:gridCol>
                    <a:gridCol w="501805">
                      <a:extLst>
                        <a:ext uri="{9D8B030D-6E8A-4147-A177-3AD203B41FA5}">
                          <a16:colId xmlns:a16="http://schemas.microsoft.com/office/drawing/2014/main" val="2542052361"/>
                        </a:ext>
                      </a:extLst>
                    </a:gridCol>
                    <a:gridCol w="914400">
                      <a:extLst>
                        <a:ext uri="{9D8B030D-6E8A-4147-A177-3AD203B41FA5}">
                          <a16:colId xmlns:a16="http://schemas.microsoft.com/office/drawing/2014/main" val="1633638134"/>
                        </a:ext>
                      </a:extLst>
                    </a:gridCol>
                    <a:gridCol w="1717287">
                      <a:extLst>
                        <a:ext uri="{9D8B030D-6E8A-4147-A177-3AD203B41FA5}">
                          <a16:colId xmlns:a16="http://schemas.microsoft.com/office/drawing/2014/main" val="3633835587"/>
                        </a:ext>
                      </a:extLst>
                    </a:gridCol>
                    <a:gridCol w="1393903">
                      <a:extLst>
                        <a:ext uri="{9D8B030D-6E8A-4147-A177-3AD203B41FA5}">
                          <a16:colId xmlns:a16="http://schemas.microsoft.com/office/drawing/2014/main" val="3524469187"/>
                        </a:ext>
                      </a:extLst>
                    </a:gridCol>
                  </a:tblGrid>
                  <a:tr h="401395">
                    <a:tc gridSpan="6">
                      <a:txBody>
                        <a:bodyPr/>
                        <a:lstStyle/>
                        <a:p>
                          <a:pPr algn="l"/>
                          <a:r>
                            <a:rPr lang="en-US" sz="2000" b="1" dirty="0">
                              <a:solidFill>
                                <a:schemeClr val="tx1"/>
                              </a:solidFill>
                              <a:latin typeface="Calibri" panose="020F0502020204030204" pitchFamily="34" charset="0"/>
                            </a:rPr>
                            <a:t>5-arm 3-stage IBS MAMS (</a:t>
                          </a:r>
                          <a:r>
                            <a:rPr lang="en-US" sz="2000" b="1" dirty="0" err="1">
                              <a:solidFill>
                                <a:schemeClr val="tx1"/>
                              </a:solidFill>
                              <a:latin typeface="Calibri" panose="020F0502020204030204" pitchFamily="34" charset="0"/>
                            </a:rPr>
                            <a:t>LoB</a:t>
                          </a:r>
                          <a:r>
                            <a:rPr lang="en-US" sz="2000" b="1" dirty="0">
                              <a:solidFill>
                                <a:schemeClr val="tx1"/>
                              </a:solidFill>
                              <a:latin typeface="Calibri" panose="020F0502020204030204" pitchFamily="34" charset="0"/>
                            </a:rPr>
                            <a:t> + Eff)</a:t>
                          </a:r>
                          <a:endParaRPr lang="en-GB" sz="2000" b="1" dirty="0">
                            <a:solidFill>
                              <a:schemeClr val="tx1"/>
                            </a:solidFill>
                            <a:latin typeface="Calibri" panose="020F0502020204030204" pitchFamily="34" charset="0"/>
                          </a:endParaRPr>
                        </a:p>
                      </a:txBody>
                      <a:tcPr marL="91454" marR="91454" marT="45716" marB="45716"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Calibri" panose="020F0502020204030204" pitchFamily="34" charset="0"/>
                              <a:ea typeface="+mn-ea"/>
                              <a:cs typeface="+mn-cs"/>
                            </a:rPr>
                            <a:t>Previous IBS MAMS (</a:t>
                          </a:r>
                          <a:r>
                            <a:rPr lang="en-US" sz="1800" b="1" kern="1200" dirty="0" err="1">
                              <a:solidFill>
                                <a:schemeClr val="tx1"/>
                              </a:solidFill>
                              <a:latin typeface="Calibri" panose="020F0502020204030204" pitchFamily="34" charset="0"/>
                              <a:ea typeface="+mn-ea"/>
                              <a:cs typeface="+mn-cs"/>
                            </a:rPr>
                            <a:t>LoB</a:t>
                          </a:r>
                          <a:r>
                            <a:rPr lang="en-US" sz="1800" b="1" kern="1200" dirty="0">
                              <a:solidFill>
                                <a:schemeClr val="tx1"/>
                              </a:solidFill>
                              <a:latin typeface="Calibri" panose="020F0502020204030204" pitchFamily="34" charset="0"/>
                              <a:ea typeface="+mn-ea"/>
                              <a:cs typeface="+mn-cs"/>
                            </a:rPr>
                            <a:t> only)</a:t>
                          </a:r>
                          <a:endParaRPr lang="en-GB" sz="1800" b="1" kern="1200" dirty="0">
                            <a:solidFill>
                              <a:schemeClr val="tx1"/>
                            </a:solidFill>
                            <a:latin typeface="Calibri" panose="020F0502020204030204" pitchFamily="34" charset="0"/>
                            <a:ea typeface="+mn-ea"/>
                            <a:cs typeface="+mn-cs"/>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613586">
                    <a:tc>
                      <a:txBody>
                        <a:bodyPr/>
                        <a:lstStyle/>
                        <a:p>
                          <a:pPr algn="ctr"/>
                          <a:r>
                            <a:rPr lang="en-GB" sz="1800" b="1" dirty="0">
                              <a:solidFill>
                                <a:schemeClr val="tx1"/>
                              </a:solidFill>
                              <a:latin typeface="Calibri" panose="020F0502020204030204" pitchFamily="34" charset="0"/>
                            </a:rPr>
                            <a:t>Stage</a:t>
                          </a:r>
                        </a:p>
                      </a:txBody>
                      <a:tcPr marL="91454" marR="91454" marT="45716" marB="45716"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Sig. level</a:t>
                          </a:r>
                        </a:p>
                        <a:p>
                          <a:pPr algn="ctr"/>
                          <a:r>
                            <a:rPr lang="en-GB" sz="1800" b="1" dirty="0">
                              <a:solidFill>
                                <a:schemeClr val="tx1"/>
                              </a:solidFill>
                              <a:latin typeface="Calibri" panose="020F0502020204030204" pitchFamily="34" charset="0"/>
                            </a:rPr>
                            <a:t>(</a:t>
                          </a:r>
                          <a:r>
                            <a:rPr lang="en-GB" sz="1800" b="1" dirty="0" err="1">
                              <a:solidFill>
                                <a:schemeClr val="tx1"/>
                              </a:solidFill>
                              <a:latin typeface="Calibri" panose="020F0502020204030204" pitchFamily="34" charset="0"/>
                            </a:rPr>
                            <a:t>LoB</a:t>
                          </a:r>
                          <a:r>
                            <a:rPr lang="en-GB" sz="1800" b="1" dirty="0">
                              <a:solidFill>
                                <a:schemeClr val="tx1"/>
                              </a:solidFill>
                              <a:latin typeface="Calibri" panose="020F0502020204030204" pitchFamily="34" charset="0"/>
                            </a:rPr>
                            <a:t>)</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Design </a:t>
                          </a:r>
                        </a:p>
                        <a:p>
                          <a:pPr algn="ctr"/>
                          <a:r>
                            <a:rPr lang="en-GB" sz="1800" b="1" dirty="0">
                              <a:solidFill>
                                <a:schemeClr val="tx1"/>
                              </a:solidFill>
                              <a:latin typeface="Calibri" panose="020F0502020204030204" pitchFamily="34" charset="0"/>
                            </a:rPr>
                            <a:t>power</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Sig. level</a:t>
                          </a:r>
                        </a:p>
                        <a:p>
                          <a:pPr algn="ctr"/>
                          <a:r>
                            <a:rPr lang="en-GB" sz="1800" b="1" dirty="0">
                              <a:solidFill>
                                <a:schemeClr val="accent3">
                                  <a:lumMod val="50000"/>
                                </a:schemeClr>
                              </a:solidFill>
                              <a:latin typeface="Calibri" panose="020F0502020204030204" pitchFamily="34" charset="0"/>
                            </a:rPr>
                            <a:t>(Eff)</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chemeClr val="tx1"/>
                              </a:solidFill>
                              <a:latin typeface="Calibri" panose="020F0502020204030204" pitchFamily="34" charset="0"/>
                            </a:rPr>
                            <a:t>I/D </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Overall </a:t>
                          </a:r>
                        </a:p>
                        <a:p>
                          <a:pPr algn="ctr"/>
                          <a:r>
                            <a:rPr lang="en-GB" sz="1800" b="1" dirty="0">
                              <a:solidFill>
                                <a:schemeClr val="tx1"/>
                              </a:solidFill>
                              <a:latin typeface="Calibri" panose="020F0502020204030204" pitchFamily="34" charset="0"/>
                            </a:rPr>
                            <a:t>SS</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Sig. level</a:t>
                          </a:r>
                        </a:p>
                        <a:p>
                          <a:pPr algn="ctr"/>
                          <a:r>
                            <a:rPr lang="en-GB" sz="1800" b="1" dirty="0">
                              <a:solidFill>
                                <a:schemeClr val="tx1"/>
                              </a:solidFill>
                              <a:latin typeface="Calibri" panose="020F0502020204030204" pitchFamily="34" charset="0"/>
                            </a:rPr>
                            <a:t>(</a:t>
                          </a:r>
                          <a:r>
                            <a:rPr lang="en-GB" sz="1800" b="1" dirty="0" err="1">
                              <a:solidFill>
                                <a:schemeClr val="tx1"/>
                              </a:solidFill>
                              <a:latin typeface="Calibri" panose="020F0502020204030204" pitchFamily="34" charset="0"/>
                            </a:rPr>
                            <a:t>LoB</a:t>
                          </a:r>
                          <a:r>
                            <a:rPr lang="en-GB" sz="1800" b="1" dirty="0">
                              <a:solidFill>
                                <a:schemeClr val="tx1"/>
                              </a:solidFill>
                              <a:latin typeface="Calibri" panose="020F0502020204030204" pitchFamily="34" charset="0"/>
                            </a:rPr>
                            <a:t>)</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Overall </a:t>
                          </a:r>
                        </a:p>
                        <a:p>
                          <a:pPr algn="ctr"/>
                          <a:r>
                            <a:rPr lang="en-GB" sz="1800" b="1" dirty="0">
                              <a:solidFill>
                                <a:schemeClr val="tx1"/>
                              </a:solidFill>
                              <a:latin typeface="Calibri" panose="020F0502020204030204" pitchFamily="34" charset="0"/>
                            </a:rPr>
                            <a:t>SS</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9001161"/>
                      </a:ext>
                    </a:extLst>
                  </a:tr>
                  <a:tr h="350617">
                    <a:tc>
                      <a:txBody>
                        <a:bodyPr/>
                        <a:lstStyle/>
                        <a:p>
                          <a:pPr algn="ctr"/>
                          <a:r>
                            <a:rPr lang="en-GB" sz="1800" dirty="0">
                              <a:latin typeface="Calibri" panose="020F0502020204030204" pitchFamily="34" charset="0"/>
                            </a:rPr>
                            <a:t>1</a:t>
                          </a:r>
                        </a:p>
                      </a:txBody>
                      <a:tcPr marL="91454" marR="91454" marT="45716" marB="45716"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0.35</a:t>
                          </a:r>
                          <a:endParaRPr lang="en-GB" sz="1800" dirty="0">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GB" sz="1800" dirty="0">
                              <a:latin typeface="Calibri" panose="020F0502020204030204" pitchFamily="34" charset="0"/>
                            </a:rPr>
                            <a:t>0.95</a:t>
                          </a: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14:m>
                            <m:oMathPara xmlns:m="http://schemas.openxmlformats.org/officeDocument/2006/math">
                              <m:oMathParaPr>
                                <m:jc m:val="centerGroup"/>
                              </m:oMathParaPr>
                              <m:oMath xmlns:m="http://schemas.openxmlformats.org/officeDocument/2006/math">
                                <m:r>
                                  <a:rPr lang="en-US" sz="1700" i="0" kern="1200" dirty="0" smtClean="0">
                                    <a:solidFill>
                                      <a:schemeClr val="accent3">
                                        <a:lumMod val="50000"/>
                                      </a:schemeClr>
                                    </a:solidFill>
                                    <a:latin typeface="Cambria Math" panose="02040503050406030204" pitchFamily="18" charset="0"/>
                                    <a:ea typeface="+mn-ea"/>
                                    <a:cs typeface="+mn-cs"/>
                                  </a:rPr>
                                  <m:t>1.7</m:t>
                                </m:r>
                                <m:r>
                                  <a:rPr lang="en-US" sz="1700" b="0" i="0" kern="1200" dirty="0" smtClean="0">
                                    <a:solidFill>
                                      <a:schemeClr val="accent3">
                                        <a:lumMod val="50000"/>
                                      </a:schemeClr>
                                    </a:solidFill>
                                    <a:latin typeface="Cambria Math" panose="02040503050406030204" pitchFamily="18" charset="0"/>
                                    <a:ea typeface="+mn-ea"/>
                                    <a:cs typeface="+mn-cs"/>
                                  </a:rPr>
                                  <m:t> </m:t>
                                </m:r>
                                <m:r>
                                  <m:rPr>
                                    <m:sty m:val="p"/>
                                  </m:rPr>
                                  <a:rPr lang="en-US" sz="1700" i="0" kern="1200" dirty="0" smtClean="0">
                                    <a:solidFill>
                                      <a:schemeClr val="accent3">
                                        <a:lumMod val="50000"/>
                                      </a:schemeClr>
                                    </a:solidFill>
                                    <a:latin typeface="Cambria Math" panose="02040503050406030204" pitchFamily="18" charset="0"/>
                                    <a:ea typeface="+mn-ea"/>
                                    <a:cs typeface="+mn-cs"/>
                                  </a:rPr>
                                  <m:t>x</m:t>
                                </m:r>
                                <m:sSup>
                                  <m:sSupPr>
                                    <m:ctrlPr>
                                      <a:rPr lang="en-US" sz="1700" i="1" kern="1200" dirty="0" smtClean="0">
                                        <a:solidFill>
                                          <a:schemeClr val="accent3">
                                            <a:lumMod val="50000"/>
                                          </a:schemeClr>
                                        </a:solidFill>
                                        <a:latin typeface="Cambria Math" panose="02040503050406030204" pitchFamily="18" charset="0"/>
                                        <a:ea typeface="+mn-ea"/>
                                        <a:cs typeface="+mn-cs"/>
                                      </a:rPr>
                                    </m:ctrlPr>
                                  </m:sSupPr>
                                  <m:e>
                                    <m:r>
                                      <a:rPr lang="en-US" sz="1700" i="0" kern="1200" dirty="0" smtClean="0">
                                        <a:solidFill>
                                          <a:schemeClr val="accent3">
                                            <a:lumMod val="50000"/>
                                          </a:schemeClr>
                                        </a:solidFill>
                                        <a:latin typeface="Cambria Math" panose="02040503050406030204" pitchFamily="18" charset="0"/>
                                        <a:ea typeface="+mn-ea"/>
                                        <a:cs typeface="+mn-cs"/>
                                      </a:rPr>
                                      <m:t>10</m:t>
                                    </m:r>
                                  </m:e>
                                  <m:sup>
                                    <m:r>
                                      <a:rPr lang="en-US" sz="1700" i="0" kern="1200" dirty="0" smtClean="0">
                                        <a:solidFill>
                                          <a:schemeClr val="accent3">
                                            <a:lumMod val="50000"/>
                                          </a:schemeClr>
                                        </a:solidFill>
                                        <a:latin typeface="Cambria Math" panose="02040503050406030204" pitchFamily="18" charset="0"/>
                                        <a:ea typeface="+mn-ea"/>
                                        <a:cs typeface="+mn-cs"/>
                                      </a:rPr>
                                      <m:t>−6</m:t>
                                    </m:r>
                                  </m:sup>
                                </m:sSup>
                              </m:oMath>
                            </m:oMathPara>
                          </a14:m>
                          <a:endParaRPr lang="en-US" sz="1700" i="0" kern="1200" dirty="0">
                            <a:solidFill>
                              <a:schemeClr val="accent3">
                                <a:lumMod val="50000"/>
                              </a:schemeClr>
                            </a:solidFill>
                            <a:latin typeface="Calibri" panose="020F0502020204030204" pitchFamily="34" charset="0"/>
                            <a:ea typeface="+mn-ea"/>
                            <a:cs typeface="+mn-cs"/>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solidFill>
                                <a:schemeClr val="tx1"/>
                              </a:solidFill>
                              <a:latin typeface="Calibri" panose="020F0502020204030204" pitchFamily="34" charset="0"/>
                            </a:rPr>
                            <a:t>467</a:t>
                          </a:r>
                          <a:endParaRPr lang="en-GB" sz="1800" dirty="0">
                            <a:solidFill>
                              <a:schemeClr val="tx1"/>
                            </a:solidFill>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0.35</a:t>
                          </a:r>
                          <a:endParaRPr lang="en-GB" sz="1800" dirty="0">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467</a:t>
                          </a:r>
                          <a:endParaRPr lang="en-GB" sz="1800" dirty="0">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50617">
                    <a:tc>
                      <a:txBody>
                        <a:bodyPr/>
                        <a:lstStyle/>
                        <a:p>
                          <a:pPr algn="ctr"/>
                          <a:r>
                            <a:rPr lang="en-GB" sz="1800" dirty="0">
                              <a:latin typeface="Calibri" panose="020F0502020204030204" pitchFamily="34" charset="0"/>
                            </a:rPr>
                            <a:t>2</a:t>
                          </a:r>
                        </a:p>
                      </a:txBody>
                      <a:tcPr marL="91454" marR="91454" marT="45716" marB="45716" anchor="ctr">
                        <a:lnL w="12700" cap="flat" cmpd="sng" algn="ctr">
                          <a:solidFill>
                            <a:schemeClr val="tx1"/>
                          </a:solidFill>
                          <a:prstDash val="solid"/>
                          <a:round/>
                          <a:headEnd type="none" w="med" len="med"/>
                          <a:tailEnd type="none" w="med" len="med"/>
                        </a:lnL>
                      </a:tcPr>
                    </a:tc>
                    <a:tc>
                      <a:txBody>
                        <a:bodyPr/>
                        <a:lstStyle/>
                        <a:p>
                          <a:pPr algn="ctr"/>
                          <a:r>
                            <a:rPr lang="en-GB" sz="1800" dirty="0">
                              <a:latin typeface="Calibri" panose="020F0502020204030204" pitchFamily="34" charset="0"/>
                            </a:rPr>
                            <a:t>0.10</a:t>
                          </a:r>
                        </a:p>
                      </a:txBody>
                      <a:tcPr marL="91454" marR="91454" marT="45716" marB="45716" anchor="ctr"/>
                    </a:tc>
                    <a:tc>
                      <a:txBody>
                        <a:bodyPr/>
                        <a:lstStyle/>
                        <a:p>
                          <a:pPr algn="ctr"/>
                          <a:r>
                            <a:rPr lang="en-GB" sz="1800" dirty="0">
                              <a:latin typeface="Calibri" panose="020F0502020204030204" pitchFamily="34" charset="0"/>
                            </a:rPr>
                            <a:t>0.93</a:t>
                          </a:r>
                        </a:p>
                      </a:txBody>
                      <a:tcPr marL="91454" marR="91454" marT="45716" marB="45716"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700" b="0" i="0" kern="1200" dirty="0" smtClean="0">
                                    <a:solidFill>
                                      <a:schemeClr val="accent3">
                                        <a:lumMod val="50000"/>
                                      </a:schemeClr>
                                    </a:solidFill>
                                    <a:latin typeface="Cambria Math" panose="02040503050406030204" pitchFamily="18" charset="0"/>
                                    <a:ea typeface="+mn-ea"/>
                                    <a:cs typeface="+mn-cs"/>
                                  </a:rPr>
                                  <m:t>0.00</m:t>
                                </m:r>
                                <m:r>
                                  <a:rPr lang="en-US" sz="1700" i="0" kern="1200" dirty="0" smtClean="0">
                                    <a:solidFill>
                                      <a:schemeClr val="accent3">
                                        <a:lumMod val="50000"/>
                                      </a:schemeClr>
                                    </a:solidFill>
                                    <a:latin typeface="Cambria Math" panose="02040503050406030204" pitchFamily="18" charset="0"/>
                                    <a:ea typeface="+mn-ea"/>
                                    <a:cs typeface="+mn-cs"/>
                                  </a:rPr>
                                  <m:t>4</m:t>
                                </m:r>
                                <m:r>
                                  <a:rPr lang="en-US" sz="1700" b="0" i="0" kern="1200" dirty="0" smtClean="0">
                                    <a:solidFill>
                                      <a:schemeClr val="accent3">
                                        <a:lumMod val="50000"/>
                                      </a:schemeClr>
                                    </a:solidFill>
                                    <a:latin typeface="Cambria Math" panose="02040503050406030204" pitchFamily="18" charset="0"/>
                                    <a:ea typeface="+mn-ea"/>
                                    <a:cs typeface="+mn-cs"/>
                                  </a:rPr>
                                  <m:t>3</m:t>
                                </m:r>
                              </m:oMath>
                            </m:oMathPara>
                          </a14:m>
                          <a:endParaRPr lang="en-US" sz="1700" kern="1200" dirty="0">
                            <a:solidFill>
                              <a:schemeClr val="accent3">
                                <a:lumMod val="50000"/>
                              </a:schemeClr>
                            </a:solidFill>
                            <a:latin typeface="Calibri" panose="020F0502020204030204" pitchFamily="34" charset="0"/>
                            <a:ea typeface="+mn-ea"/>
                            <a:cs typeface="+mn-cs"/>
                          </a:endParaRPr>
                        </a:p>
                      </a:txBody>
                      <a:tcPr marL="91454" marR="91454" marT="45716" marB="45716" anchor="ct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p>
                      </a:txBody>
                      <a:tcPr marL="91454" marR="91454" marT="45716" marB="45716" anchor="ctr"/>
                    </a:tc>
                    <a:tc>
                      <a:txBody>
                        <a:bodyPr/>
                        <a:lstStyle/>
                        <a:p>
                          <a:pPr algn="ctr"/>
                          <a:r>
                            <a:rPr lang="en-US" sz="1800" dirty="0">
                              <a:solidFill>
                                <a:schemeClr val="tx1"/>
                              </a:solidFill>
                              <a:latin typeface="Calibri" panose="020F0502020204030204" pitchFamily="34" charset="0"/>
                            </a:rPr>
                            <a:t>762</a:t>
                          </a:r>
                          <a:endParaRPr lang="en-GB" sz="1800" dirty="0">
                            <a:solidFill>
                              <a:schemeClr val="tx1"/>
                            </a:solidFill>
                            <a:latin typeface="Calibri" panose="020F0502020204030204" pitchFamily="34" charset="0"/>
                          </a:endParaRPr>
                        </a:p>
                      </a:txBody>
                      <a:tcPr marL="91454" marR="91454" marT="45716" marB="45716" anchor="ctr"/>
                    </a:tc>
                    <a:tc>
                      <a:txBody>
                        <a:bodyPr/>
                        <a:lstStyle/>
                        <a:p>
                          <a:pPr algn="ctr"/>
                          <a:r>
                            <a:rPr lang="en-GB" sz="1800" dirty="0">
                              <a:latin typeface="Calibri" panose="020F0502020204030204" pitchFamily="34" charset="0"/>
                            </a:rPr>
                            <a:t>0.10</a:t>
                          </a:r>
                        </a:p>
                      </a:txBody>
                      <a:tcPr marL="91454" marR="91454" marT="45716" marB="45716" anchor="ctr"/>
                    </a:tc>
                    <a:tc>
                      <a:txBody>
                        <a:bodyPr/>
                        <a:lstStyle/>
                        <a:p>
                          <a:pPr algn="ctr"/>
                          <a:r>
                            <a:rPr lang="en-US" sz="1800" dirty="0">
                              <a:latin typeface="Calibri" panose="020F0502020204030204" pitchFamily="34" charset="0"/>
                            </a:rPr>
                            <a:t>762</a:t>
                          </a:r>
                          <a:endParaRPr lang="en-GB" sz="1800" dirty="0">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59727477"/>
                      </a:ext>
                    </a:extLst>
                  </a:tr>
                  <a:tr h="405025">
                    <a:tc>
                      <a:txBody>
                        <a:bodyPr/>
                        <a:lstStyle/>
                        <a:p>
                          <a:pPr algn="ctr"/>
                          <a:r>
                            <a:rPr lang="en-GB" sz="1800" dirty="0">
                              <a:latin typeface="Calibri" panose="020F0502020204030204" pitchFamily="34" charset="0"/>
                            </a:rPr>
                            <a:t>3</a:t>
                          </a:r>
                        </a:p>
                      </a:txBody>
                      <a:tcPr marL="91454" marR="91454" marT="45716" marB="45716"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0.0082</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0.90</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0.0082</a:t>
                          </a:r>
                          <a:endParaRPr lang="en-US" sz="1800" b="0" i="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1139</a:t>
                          </a:r>
                          <a:endParaRPr lang="en-GB" sz="1800" dirty="0">
                            <a:solidFill>
                              <a:schemeClr val="tx1"/>
                            </a:solidFill>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0.0082</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1139</a:t>
                          </a:r>
                          <a:endParaRPr lang="en-GB" sz="1800" dirty="0">
                            <a:solidFill>
                              <a:schemeClr val="tx1"/>
                            </a:solidFill>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0617">
                    <a:tc>
                      <a:txBody>
                        <a:bodyPr/>
                        <a:lstStyle/>
                        <a:p>
                          <a:pPr algn="ctr"/>
                          <a:r>
                            <a:rPr lang="en-GB" sz="1800" dirty="0">
                              <a:latin typeface="Calibri" panose="020F0502020204030204" pitchFamily="34" charset="0"/>
                            </a:rPr>
                            <a:t>Overall</a:t>
                          </a:r>
                        </a:p>
                      </a:txBody>
                      <a:tcPr marL="91454" marR="91454" marT="45716" marB="4571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u="none" dirty="0">
                              <a:solidFill>
                                <a:schemeClr val="accent4">
                                  <a:lumMod val="50000"/>
                                </a:schemeClr>
                              </a:solidFill>
                              <a:latin typeface="Calibri" panose="020F0502020204030204" pitchFamily="34" charset="0"/>
                            </a:rPr>
                            <a:t>0.0255</a:t>
                          </a: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0.852</a:t>
                          </a: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GB" sz="1800" dirty="0">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pPr algn="ctr"/>
                          <a:r>
                            <a:rPr lang="en-US" sz="1800" dirty="0">
                              <a:latin typeface="Calibri" panose="020F0502020204030204" pitchFamily="34" charset="0"/>
                            </a:rPr>
                            <a:t>0.0250</a:t>
                          </a:r>
                          <a:endParaRPr lang="en-GB" sz="1800" dirty="0">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3" name="Table 2">
                <a:extLst>
                  <a:ext uri="{FF2B5EF4-FFF2-40B4-BE49-F238E27FC236}">
                    <a16:creationId xmlns:a16="http://schemas.microsoft.com/office/drawing/2014/main" id="{A1DF746E-CE14-A6E3-8E27-858A51916E35}"/>
                  </a:ext>
                </a:extLst>
              </p:cNvPr>
              <p:cNvGraphicFramePr>
                <a:graphicFrameLocks noGrp="1"/>
              </p:cNvGraphicFramePr>
              <p:nvPr>
                <p:extLst>
                  <p:ext uri="{D42A27DB-BD31-4B8C-83A1-F6EECF244321}">
                    <p14:modId xmlns:p14="http://schemas.microsoft.com/office/powerpoint/2010/main" val="1791419352"/>
                  </p:ext>
                </p:extLst>
              </p:nvPr>
            </p:nvGraphicFramePr>
            <p:xfrm>
              <a:off x="1435273" y="1949439"/>
              <a:ext cx="9123189" cy="2543748"/>
            </p:xfrm>
            <a:graphic>
              <a:graphicData uri="http://schemas.openxmlformats.org/drawingml/2006/table">
                <a:tbl>
                  <a:tblPr firstRow="1" bandRow="1">
                    <a:tableStyleId>{17292A2E-F333-43FB-9621-5CBBE7FDCDCB}</a:tableStyleId>
                  </a:tblPr>
                  <a:tblGrid>
                    <a:gridCol w="1005101">
                      <a:extLst>
                        <a:ext uri="{9D8B030D-6E8A-4147-A177-3AD203B41FA5}">
                          <a16:colId xmlns:a16="http://schemas.microsoft.com/office/drawing/2014/main" val="20001"/>
                        </a:ext>
                      </a:extLst>
                    </a:gridCol>
                    <a:gridCol w="1226634">
                      <a:extLst>
                        <a:ext uri="{9D8B030D-6E8A-4147-A177-3AD203B41FA5}">
                          <a16:colId xmlns:a16="http://schemas.microsoft.com/office/drawing/2014/main" val="20003"/>
                        </a:ext>
                      </a:extLst>
                    </a:gridCol>
                    <a:gridCol w="1070517">
                      <a:extLst>
                        <a:ext uri="{9D8B030D-6E8A-4147-A177-3AD203B41FA5}">
                          <a16:colId xmlns:a16="http://schemas.microsoft.com/office/drawing/2014/main" val="20004"/>
                        </a:ext>
                      </a:extLst>
                    </a:gridCol>
                    <a:gridCol w="1293542">
                      <a:extLst>
                        <a:ext uri="{9D8B030D-6E8A-4147-A177-3AD203B41FA5}">
                          <a16:colId xmlns:a16="http://schemas.microsoft.com/office/drawing/2014/main" val="20005"/>
                        </a:ext>
                      </a:extLst>
                    </a:gridCol>
                    <a:gridCol w="501805">
                      <a:extLst>
                        <a:ext uri="{9D8B030D-6E8A-4147-A177-3AD203B41FA5}">
                          <a16:colId xmlns:a16="http://schemas.microsoft.com/office/drawing/2014/main" val="2542052361"/>
                        </a:ext>
                      </a:extLst>
                    </a:gridCol>
                    <a:gridCol w="914400">
                      <a:extLst>
                        <a:ext uri="{9D8B030D-6E8A-4147-A177-3AD203B41FA5}">
                          <a16:colId xmlns:a16="http://schemas.microsoft.com/office/drawing/2014/main" val="1633638134"/>
                        </a:ext>
                      </a:extLst>
                    </a:gridCol>
                    <a:gridCol w="1717287">
                      <a:extLst>
                        <a:ext uri="{9D8B030D-6E8A-4147-A177-3AD203B41FA5}">
                          <a16:colId xmlns:a16="http://schemas.microsoft.com/office/drawing/2014/main" val="3633835587"/>
                        </a:ext>
                      </a:extLst>
                    </a:gridCol>
                    <a:gridCol w="1393903">
                      <a:extLst>
                        <a:ext uri="{9D8B030D-6E8A-4147-A177-3AD203B41FA5}">
                          <a16:colId xmlns:a16="http://schemas.microsoft.com/office/drawing/2014/main" val="3524469187"/>
                        </a:ext>
                      </a:extLst>
                    </a:gridCol>
                  </a:tblGrid>
                  <a:tr h="401395">
                    <a:tc gridSpan="6">
                      <a:txBody>
                        <a:bodyPr/>
                        <a:lstStyle/>
                        <a:p>
                          <a:pPr algn="l"/>
                          <a:r>
                            <a:rPr lang="en-US" sz="2000" b="1" dirty="0">
                              <a:solidFill>
                                <a:schemeClr val="tx1"/>
                              </a:solidFill>
                              <a:latin typeface="Calibri" panose="020F0502020204030204" pitchFamily="34" charset="0"/>
                            </a:rPr>
                            <a:t>5-arm 3-stage IBS MAMS (</a:t>
                          </a:r>
                          <a:r>
                            <a:rPr lang="en-US" sz="2000" b="1" dirty="0" err="1">
                              <a:solidFill>
                                <a:schemeClr val="tx1"/>
                              </a:solidFill>
                              <a:latin typeface="Calibri" panose="020F0502020204030204" pitchFamily="34" charset="0"/>
                            </a:rPr>
                            <a:t>LoB</a:t>
                          </a:r>
                          <a:r>
                            <a:rPr lang="en-US" sz="2000" b="1" dirty="0">
                              <a:solidFill>
                                <a:schemeClr val="tx1"/>
                              </a:solidFill>
                              <a:latin typeface="Calibri" panose="020F0502020204030204" pitchFamily="34" charset="0"/>
                            </a:rPr>
                            <a:t> + Eff)</a:t>
                          </a:r>
                          <a:endParaRPr lang="en-GB" sz="2000" b="1" dirty="0">
                            <a:solidFill>
                              <a:schemeClr val="tx1"/>
                            </a:solidFill>
                            <a:latin typeface="Calibri" panose="020F0502020204030204" pitchFamily="34" charset="0"/>
                          </a:endParaRPr>
                        </a:p>
                      </a:txBody>
                      <a:tcPr marL="91454" marR="91454" marT="45716" marB="45716"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alibri" panose="020F0502020204030204" pitchFamily="34" charset="0"/>
                          </a:endParaRPr>
                        </a:p>
                      </a:txBody>
                      <a:tcPr marL="91454" marR="91454" marT="45716" marB="45716"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Calibri" panose="020F0502020204030204" pitchFamily="34" charset="0"/>
                              <a:ea typeface="+mn-ea"/>
                              <a:cs typeface="+mn-cs"/>
                            </a:rPr>
                            <a:t>Previous IBS MAMS (</a:t>
                          </a:r>
                          <a:r>
                            <a:rPr lang="en-US" sz="1800" b="1" kern="1200" dirty="0" err="1">
                              <a:solidFill>
                                <a:schemeClr val="tx1"/>
                              </a:solidFill>
                              <a:latin typeface="Calibri" panose="020F0502020204030204" pitchFamily="34" charset="0"/>
                              <a:ea typeface="+mn-ea"/>
                              <a:cs typeface="+mn-cs"/>
                            </a:rPr>
                            <a:t>LoB</a:t>
                          </a:r>
                          <a:r>
                            <a:rPr lang="en-US" sz="1800" b="1" kern="1200" dirty="0">
                              <a:solidFill>
                                <a:schemeClr val="tx1"/>
                              </a:solidFill>
                              <a:latin typeface="Calibri" panose="020F0502020204030204" pitchFamily="34" charset="0"/>
                              <a:ea typeface="+mn-ea"/>
                              <a:cs typeface="+mn-cs"/>
                            </a:rPr>
                            <a:t> only)</a:t>
                          </a:r>
                          <a:endParaRPr lang="en-GB" sz="1800" b="1" kern="1200" dirty="0">
                            <a:solidFill>
                              <a:schemeClr val="tx1"/>
                            </a:solidFill>
                            <a:latin typeface="Calibri" panose="020F0502020204030204" pitchFamily="34" charset="0"/>
                            <a:ea typeface="+mn-ea"/>
                            <a:cs typeface="+mn-cs"/>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GB" sz="1800" b="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640072">
                    <a:tc>
                      <a:txBody>
                        <a:bodyPr/>
                        <a:lstStyle/>
                        <a:p>
                          <a:pPr algn="ctr"/>
                          <a:r>
                            <a:rPr lang="en-GB" sz="1800" b="1" dirty="0">
                              <a:solidFill>
                                <a:schemeClr val="tx1"/>
                              </a:solidFill>
                              <a:latin typeface="Calibri" panose="020F0502020204030204" pitchFamily="34" charset="0"/>
                            </a:rPr>
                            <a:t>Stage</a:t>
                          </a:r>
                        </a:p>
                      </a:txBody>
                      <a:tcPr marL="91454" marR="91454" marT="45716" marB="45716"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Sig. level</a:t>
                          </a:r>
                        </a:p>
                        <a:p>
                          <a:pPr algn="ctr"/>
                          <a:r>
                            <a:rPr lang="en-GB" sz="1800" b="1" dirty="0">
                              <a:solidFill>
                                <a:schemeClr val="tx1"/>
                              </a:solidFill>
                              <a:latin typeface="Calibri" panose="020F0502020204030204" pitchFamily="34" charset="0"/>
                            </a:rPr>
                            <a:t>(</a:t>
                          </a:r>
                          <a:r>
                            <a:rPr lang="en-GB" sz="1800" b="1" dirty="0" err="1">
                              <a:solidFill>
                                <a:schemeClr val="tx1"/>
                              </a:solidFill>
                              <a:latin typeface="Calibri" panose="020F0502020204030204" pitchFamily="34" charset="0"/>
                            </a:rPr>
                            <a:t>LoB</a:t>
                          </a:r>
                          <a:r>
                            <a:rPr lang="en-GB" sz="1800" b="1" dirty="0">
                              <a:solidFill>
                                <a:schemeClr val="tx1"/>
                              </a:solidFill>
                              <a:latin typeface="Calibri" panose="020F0502020204030204" pitchFamily="34" charset="0"/>
                            </a:rPr>
                            <a:t>)</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Design </a:t>
                          </a:r>
                        </a:p>
                        <a:p>
                          <a:pPr algn="ctr"/>
                          <a:r>
                            <a:rPr lang="en-GB" sz="1800" b="1" dirty="0">
                              <a:solidFill>
                                <a:schemeClr val="tx1"/>
                              </a:solidFill>
                              <a:latin typeface="Calibri" panose="020F0502020204030204" pitchFamily="34" charset="0"/>
                            </a:rPr>
                            <a:t>power</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Sig. level</a:t>
                          </a:r>
                        </a:p>
                        <a:p>
                          <a:pPr algn="ctr"/>
                          <a:r>
                            <a:rPr lang="en-GB" sz="1800" b="1" dirty="0">
                              <a:solidFill>
                                <a:schemeClr val="accent3">
                                  <a:lumMod val="50000"/>
                                </a:schemeClr>
                              </a:solidFill>
                              <a:latin typeface="Calibri" panose="020F0502020204030204" pitchFamily="34" charset="0"/>
                            </a:rPr>
                            <a:t>(Eff)</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800" b="1" dirty="0">
                              <a:solidFill>
                                <a:schemeClr val="tx1"/>
                              </a:solidFill>
                              <a:latin typeface="Calibri" panose="020F0502020204030204" pitchFamily="34" charset="0"/>
                            </a:rPr>
                            <a:t>I/D </a:t>
                          </a:r>
                          <a:endParaRPr lang="en-GB" sz="1800" b="1" dirty="0">
                            <a:solidFill>
                              <a:schemeClr val="tx1"/>
                            </a:solidFill>
                            <a:latin typeface="Calibri" panose="020F0502020204030204" pitchFamily="34" charset="0"/>
                          </a:endParaRP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Overall </a:t>
                          </a:r>
                        </a:p>
                        <a:p>
                          <a:pPr algn="ctr"/>
                          <a:r>
                            <a:rPr lang="en-GB" sz="1800" b="1" dirty="0">
                              <a:solidFill>
                                <a:schemeClr val="tx1"/>
                              </a:solidFill>
                              <a:latin typeface="Calibri" panose="020F0502020204030204" pitchFamily="34" charset="0"/>
                            </a:rPr>
                            <a:t>SS</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Sig. level</a:t>
                          </a:r>
                        </a:p>
                        <a:p>
                          <a:pPr algn="ctr"/>
                          <a:r>
                            <a:rPr lang="en-GB" sz="1800" b="1" dirty="0">
                              <a:solidFill>
                                <a:schemeClr val="tx1"/>
                              </a:solidFill>
                              <a:latin typeface="Calibri" panose="020F0502020204030204" pitchFamily="34" charset="0"/>
                            </a:rPr>
                            <a:t>(</a:t>
                          </a:r>
                          <a:r>
                            <a:rPr lang="en-GB" sz="1800" b="1" dirty="0" err="1">
                              <a:solidFill>
                                <a:schemeClr val="tx1"/>
                              </a:solidFill>
                              <a:latin typeface="Calibri" panose="020F0502020204030204" pitchFamily="34" charset="0"/>
                            </a:rPr>
                            <a:t>LoB</a:t>
                          </a:r>
                          <a:r>
                            <a:rPr lang="en-GB" sz="1800" b="1" dirty="0">
                              <a:solidFill>
                                <a:schemeClr val="tx1"/>
                              </a:solidFill>
                              <a:latin typeface="Calibri" panose="020F0502020204030204" pitchFamily="34" charset="0"/>
                            </a:rPr>
                            <a:t>)</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800" b="1" dirty="0">
                              <a:solidFill>
                                <a:schemeClr val="tx1"/>
                              </a:solidFill>
                              <a:latin typeface="Calibri" panose="020F0502020204030204" pitchFamily="34" charset="0"/>
                            </a:rPr>
                            <a:t>Overall </a:t>
                          </a:r>
                        </a:p>
                        <a:p>
                          <a:pPr algn="ctr"/>
                          <a:r>
                            <a:rPr lang="en-GB" sz="1800" b="1" dirty="0">
                              <a:solidFill>
                                <a:schemeClr val="tx1"/>
                              </a:solidFill>
                              <a:latin typeface="Calibri" panose="020F0502020204030204" pitchFamily="34" charset="0"/>
                            </a:rPr>
                            <a:t>SS</a:t>
                          </a:r>
                        </a:p>
                      </a:txBody>
                      <a:tcPr marL="91454" marR="91454" marT="45716" marB="45716"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9001161"/>
                      </a:ext>
                    </a:extLst>
                  </a:tr>
                  <a:tr h="365752">
                    <a:tc>
                      <a:txBody>
                        <a:bodyPr/>
                        <a:lstStyle/>
                        <a:p>
                          <a:pPr algn="ctr"/>
                          <a:r>
                            <a:rPr lang="en-GB" sz="1800" dirty="0">
                              <a:latin typeface="Calibri" panose="020F0502020204030204" pitchFamily="34" charset="0"/>
                            </a:rPr>
                            <a:t>1</a:t>
                          </a:r>
                        </a:p>
                      </a:txBody>
                      <a:tcPr marL="91454" marR="91454" marT="45716" marB="45716"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0.35</a:t>
                          </a:r>
                          <a:endParaRPr lang="en-GB" sz="1800" dirty="0">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GB" sz="1800" dirty="0">
                              <a:latin typeface="Calibri" panose="020F0502020204030204" pitchFamily="34" charset="0"/>
                            </a:rPr>
                            <a:t>0.95</a:t>
                          </a: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endParaRPr lang="en-US"/>
                        </a:p>
                      </a:txBody>
                      <a:tcPr marL="91454" marR="91454" marT="45716" marB="45716" anchor="ctr">
                        <a:lnT w="12700" cap="flat" cmpd="sng" algn="ctr">
                          <a:solidFill>
                            <a:schemeClr val="bg1"/>
                          </a:solidFill>
                          <a:prstDash val="solid"/>
                          <a:round/>
                          <a:headEnd type="none" w="med" len="med"/>
                          <a:tailEnd type="none" w="med" len="med"/>
                        </a:lnT>
                        <a:blipFill>
                          <a:blip r:embed="rId2"/>
                          <a:stretch>
                            <a:fillRect l="-254930" t="-293333" r="-349765" b="-336667"/>
                          </a:stretch>
                        </a:blipFill>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solidFill>
                                <a:schemeClr val="tx1"/>
                              </a:solidFill>
                              <a:latin typeface="Calibri" panose="020F0502020204030204" pitchFamily="34" charset="0"/>
                            </a:rPr>
                            <a:t>467</a:t>
                          </a:r>
                          <a:endParaRPr lang="en-GB" sz="1800" dirty="0">
                            <a:solidFill>
                              <a:schemeClr val="tx1"/>
                            </a:solidFill>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0.35</a:t>
                          </a:r>
                          <a:endParaRPr lang="en-GB" sz="1800" dirty="0">
                            <a:latin typeface="Calibri" panose="020F0502020204030204" pitchFamily="34" charset="0"/>
                          </a:endParaRPr>
                        </a:p>
                      </a:txBody>
                      <a:tcPr marL="91454" marR="91454" marT="45716" marB="45716" anchor="ctr">
                        <a:lnT w="12700" cap="flat" cmpd="sng" algn="ctr">
                          <a:solidFill>
                            <a:schemeClr val="bg1"/>
                          </a:solidFill>
                          <a:prstDash val="solid"/>
                          <a:round/>
                          <a:headEnd type="none" w="med" len="med"/>
                          <a:tailEnd type="none" w="med" len="med"/>
                        </a:lnT>
                      </a:tcPr>
                    </a:tc>
                    <a:tc>
                      <a:txBody>
                        <a:bodyPr/>
                        <a:lstStyle/>
                        <a:p>
                          <a:pPr algn="ctr"/>
                          <a:r>
                            <a:rPr lang="en-US" sz="1800" dirty="0">
                              <a:latin typeface="Calibri" panose="020F0502020204030204" pitchFamily="34" charset="0"/>
                            </a:rPr>
                            <a:t>467</a:t>
                          </a:r>
                          <a:endParaRPr lang="en-GB" sz="1800" dirty="0">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65752">
                    <a:tc>
                      <a:txBody>
                        <a:bodyPr/>
                        <a:lstStyle/>
                        <a:p>
                          <a:pPr algn="ctr"/>
                          <a:r>
                            <a:rPr lang="en-GB" sz="1800" dirty="0">
                              <a:latin typeface="Calibri" panose="020F0502020204030204" pitchFamily="34" charset="0"/>
                            </a:rPr>
                            <a:t>2</a:t>
                          </a:r>
                        </a:p>
                      </a:txBody>
                      <a:tcPr marL="91454" marR="91454" marT="45716" marB="45716" anchor="ctr">
                        <a:lnL w="12700" cap="flat" cmpd="sng" algn="ctr">
                          <a:solidFill>
                            <a:schemeClr val="tx1"/>
                          </a:solidFill>
                          <a:prstDash val="solid"/>
                          <a:round/>
                          <a:headEnd type="none" w="med" len="med"/>
                          <a:tailEnd type="none" w="med" len="med"/>
                        </a:lnL>
                      </a:tcPr>
                    </a:tc>
                    <a:tc>
                      <a:txBody>
                        <a:bodyPr/>
                        <a:lstStyle/>
                        <a:p>
                          <a:pPr algn="ctr"/>
                          <a:r>
                            <a:rPr lang="en-GB" sz="1800" dirty="0">
                              <a:latin typeface="Calibri" panose="020F0502020204030204" pitchFamily="34" charset="0"/>
                            </a:rPr>
                            <a:t>0.10</a:t>
                          </a:r>
                        </a:p>
                      </a:txBody>
                      <a:tcPr marL="91454" marR="91454" marT="45716" marB="45716" anchor="ctr"/>
                    </a:tc>
                    <a:tc>
                      <a:txBody>
                        <a:bodyPr/>
                        <a:lstStyle/>
                        <a:p>
                          <a:pPr algn="ctr"/>
                          <a:r>
                            <a:rPr lang="en-GB" sz="1800" dirty="0">
                              <a:latin typeface="Calibri" panose="020F0502020204030204" pitchFamily="34" charset="0"/>
                            </a:rPr>
                            <a:t>0.93</a:t>
                          </a:r>
                        </a:p>
                      </a:txBody>
                      <a:tcPr marL="91454" marR="91454" marT="45716" marB="45716" anchor="ctr"/>
                    </a:tc>
                    <a:tc>
                      <a:txBody>
                        <a:bodyPr/>
                        <a:lstStyle/>
                        <a:p>
                          <a:endParaRPr lang="en-US"/>
                        </a:p>
                      </a:txBody>
                      <a:tcPr marL="91454" marR="91454" marT="45716" marB="45716" anchor="ctr">
                        <a:blipFill>
                          <a:blip r:embed="rId2"/>
                          <a:stretch>
                            <a:fillRect l="-254930" t="-393333" r="-349765" b="-236667"/>
                          </a:stretch>
                        </a:blipFill>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p>
                      </a:txBody>
                      <a:tcPr marL="91454" marR="91454" marT="45716" marB="45716" anchor="ctr"/>
                    </a:tc>
                    <a:tc>
                      <a:txBody>
                        <a:bodyPr/>
                        <a:lstStyle/>
                        <a:p>
                          <a:pPr algn="ctr"/>
                          <a:r>
                            <a:rPr lang="en-US" sz="1800" dirty="0">
                              <a:solidFill>
                                <a:schemeClr val="tx1"/>
                              </a:solidFill>
                              <a:latin typeface="Calibri" panose="020F0502020204030204" pitchFamily="34" charset="0"/>
                            </a:rPr>
                            <a:t>762</a:t>
                          </a:r>
                          <a:endParaRPr lang="en-GB" sz="1800" dirty="0">
                            <a:solidFill>
                              <a:schemeClr val="tx1"/>
                            </a:solidFill>
                            <a:latin typeface="Calibri" panose="020F0502020204030204" pitchFamily="34" charset="0"/>
                          </a:endParaRPr>
                        </a:p>
                      </a:txBody>
                      <a:tcPr marL="91454" marR="91454" marT="45716" marB="45716" anchor="ctr"/>
                    </a:tc>
                    <a:tc>
                      <a:txBody>
                        <a:bodyPr/>
                        <a:lstStyle/>
                        <a:p>
                          <a:pPr algn="ctr"/>
                          <a:r>
                            <a:rPr lang="en-GB" sz="1800" dirty="0">
                              <a:latin typeface="Calibri" panose="020F0502020204030204" pitchFamily="34" charset="0"/>
                            </a:rPr>
                            <a:t>0.10</a:t>
                          </a:r>
                        </a:p>
                      </a:txBody>
                      <a:tcPr marL="91454" marR="91454" marT="45716" marB="45716" anchor="ctr"/>
                    </a:tc>
                    <a:tc>
                      <a:txBody>
                        <a:bodyPr/>
                        <a:lstStyle/>
                        <a:p>
                          <a:pPr algn="ctr"/>
                          <a:r>
                            <a:rPr lang="en-US" sz="1800" dirty="0">
                              <a:latin typeface="Calibri" panose="020F0502020204030204" pitchFamily="34" charset="0"/>
                            </a:rPr>
                            <a:t>762</a:t>
                          </a:r>
                          <a:endParaRPr lang="en-GB" sz="1800" dirty="0">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59727477"/>
                      </a:ext>
                    </a:extLst>
                  </a:tr>
                  <a:tr h="405025">
                    <a:tc>
                      <a:txBody>
                        <a:bodyPr/>
                        <a:lstStyle/>
                        <a:p>
                          <a:pPr algn="ctr"/>
                          <a:r>
                            <a:rPr lang="en-GB" sz="1800" dirty="0">
                              <a:latin typeface="Calibri" panose="020F0502020204030204" pitchFamily="34" charset="0"/>
                            </a:rPr>
                            <a:t>3</a:t>
                          </a:r>
                        </a:p>
                      </a:txBody>
                      <a:tcPr marL="91454" marR="91454" marT="45716" marB="45716"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0.0082</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0.90</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0.0082</a:t>
                          </a:r>
                          <a:endParaRPr lang="en-US" sz="1800" b="0" i="1" dirty="0">
                            <a:solidFill>
                              <a:schemeClr val="tx1"/>
                            </a:solidFill>
                            <a:latin typeface="Courier New" panose="02070309020205020404" pitchFamily="49" charset="0"/>
                            <a:cs typeface="Courier New" panose="02070309020205020404" pitchFamily="49"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b="0" i="1" dirty="0">
                              <a:solidFill>
                                <a:schemeClr val="tx1"/>
                              </a:solidFill>
                              <a:latin typeface="Courier New" panose="02070309020205020404" pitchFamily="49" charset="0"/>
                              <a:cs typeface="Courier New" panose="02070309020205020404" pitchFamily="49" charset="0"/>
                            </a:rPr>
                            <a:t>D</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1139</a:t>
                          </a:r>
                          <a:endParaRPr lang="en-GB" sz="1800" dirty="0">
                            <a:solidFill>
                              <a:schemeClr val="tx1"/>
                            </a:solidFill>
                            <a:latin typeface="Calibri" panose="020F0502020204030204" pitchFamily="34" charset="0"/>
                          </a:endParaRP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0.0082</a:t>
                          </a:r>
                        </a:p>
                      </a:txBody>
                      <a:tcPr marL="91454" marR="91454" marT="45716" marB="45716" anchor="ctr">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latin typeface="Calibri" panose="020F0502020204030204" pitchFamily="34" charset="0"/>
                            </a:rPr>
                            <a:t>1139</a:t>
                          </a:r>
                          <a:endParaRPr lang="en-GB" sz="1800" dirty="0">
                            <a:solidFill>
                              <a:schemeClr val="tx1"/>
                            </a:solidFill>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5752">
                    <a:tc>
                      <a:txBody>
                        <a:bodyPr/>
                        <a:lstStyle/>
                        <a:p>
                          <a:pPr algn="ctr"/>
                          <a:r>
                            <a:rPr lang="en-GB" sz="1800" dirty="0">
                              <a:latin typeface="Calibri" panose="020F0502020204030204" pitchFamily="34" charset="0"/>
                            </a:rPr>
                            <a:t>Overall</a:t>
                          </a:r>
                        </a:p>
                      </a:txBody>
                      <a:tcPr marL="91454" marR="91454" marT="45716" marB="4571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u="none" dirty="0">
                              <a:solidFill>
                                <a:schemeClr val="accent4">
                                  <a:lumMod val="50000"/>
                                </a:schemeClr>
                              </a:solidFill>
                              <a:latin typeface="Calibri" panose="020F0502020204030204" pitchFamily="34" charset="0"/>
                            </a:rPr>
                            <a:t>0.0255</a:t>
                          </a: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latin typeface="Calibri" panose="020F0502020204030204" pitchFamily="34" charset="0"/>
                            </a:rPr>
                            <a:t>0.852</a:t>
                          </a: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lang="en-GB" sz="1800" dirty="0">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endParaRPr lang="en-GB"/>
                        </a:p>
                      </a:txBody>
                      <a:tcPr>
                        <a:lnT w="12700" cap="flat" cmpd="sng" algn="ctr">
                          <a:solidFill>
                            <a:schemeClr val="tx1"/>
                          </a:solidFill>
                          <a:prstDash val="solid"/>
                          <a:round/>
                          <a:headEnd type="none" w="med" len="med"/>
                          <a:tailEnd type="none" w="med" len="med"/>
                        </a:lnT>
                      </a:tcPr>
                    </a:tc>
                    <a:tc>
                      <a:txBody>
                        <a:bodyPr/>
                        <a:lstStyle/>
                        <a:p>
                          <a:pPr algn="ctr"/>
                          <a:r>
                            <a:rPr lang="en-US" sz="1800" dirty="0">
                              <a:latin typeface="Calibri" panose="020F0502020204030204" pitchFamily="34" charset="0"/>
                            </a:rPr>
                            <a:t>0.0250</a:t>
                          </a:r>
                          <a:endParaRPr lang="en-GB" sz="1800" dirty="0">
                            <a:latin typeface="Calibri" panose="020F0502020204030204" pitchFamily="34" charset="0"/>
                          </a:endParaRPr>
                        </a:p>
                      </a:txBody>
                      <a:tcPr marL="91454" marR="91454" marT="45716" marB="4571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latin typeface="Calibri" panose="020F0502020204030204" pitchFamily="34" charset="0"/>
                          </a:endParaRPr>
                        </a:p>
                      </a:txBody>
                      <a:tcPr marL="91454" marR="91454" marT="45716" marB="4571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Fallback>
      </mc:AlternateContent>
      <p:sp>
        <p:nvSpPr>
          <p:cNvPr id="9" name="TextBox 8">
            <a:extLst>
              <a:ext uri="{FF2B5EF4-FFF2-40B4-BE49-F238E27FC236}">
                <a16:creationId xmlns:a16="http://schemas.microsoft.com/office/drawing/2014/main" id="{A17776B4-B0EC-3584-D5C6-5B38186B4D1F}"/>
              </a:ext>
            </a:extLst>
          </p:cNvPr>
          <p:cNvSpPr txBox="1"/>
          <p:nvPr/>
        </p:nvSpPr>
        <p:spPr>
          <a:xfrm>
            <a:off x="571533" y="1490057"/>
            <a:ext cx="10083799" cy="677108"/>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Calibri" panose="020F0502020204030204" pitchFamily="34" charset="0"/>
              </a:rPr>
              <a:t>Example 5. IBS MAMS design with early efficacy stopping, </a:t>
            </a:r>
            <a:r>
              <a:rPr lang="en-US" sz="2000" b="1" i="1" dirty="0">
                <a:latin typeface="Calibri" panose="020F0502020204030204" pitchFamily="34" charset="0"/>
              </a:rPr>
              <a:t>D</a:t>
            </a:r>
            <a:r>
              <a:rPr lang="en-US" sz="2000" b="1" dirty="0">
                <a:latin typeface="Calibri" panose="020F0502020204030204" pitchFamily="34" charset="0"/>
              </a:rPr>
              <a:t> = IBS score at 6 months</a:t>
            </a:r>
            <a:endParaRPr lang="en-GB" sz="2000" b="1" dirty="0">
              <a:latin typeface="Calibri" panose="020F0502020204030204" pitchFamily="34" charset="0"/>
            </a:endParaRPr>
          </a:p>
          <a:p>
            <a:endParaRPr lang="en-GB" dirty="0"/>
          </a:p>
        </p:txBody>
      </p:sp>
      <p:sp>
        <p:nvSpPr>
          <p:cNvPr id="10" name="Oval 9">
            <a:extLst>
              <a:ext uri="{FF2B5EF4-FFF2-40B4-BE49-F238E27FC236}">
                <a16:creationId xmlns:a16="http://schemas.microsoft.com/office/drawing/2014/main" id="{79FF6CDC-B568-2693-8865-FA8BEE9DDFDD}"/>
              </a:ext>
            </a:extLst>
          </p:cNvPr>
          <p:cNvSpPr/>
          <p:nvPr/>
        </p:nvSpPr>
        <p:spPr>
          <a:xfrm>
            <a:off x="4612888" y="2891963"/>
            <a:ext cx="1483112" cy="844313"/>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F274AA32-824F-A8AC-43D8-B707E9E01F06}"/>
              </a:ext>
            </a:extLst>
          </p:cNvPr>
          <p:cNvSpPr/>
          <p:nvPr/>
        </p:nvSpPr>
        <p:spPr>
          <a:xfrm>
            <a:off x="2477551" y="4023497"/>
            <a:ext cx="1258767" cy="56041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8" name="Table 7">
            <a:extLst>
              <a:ext uri="{FF2B5EF4-FFF2-40B4-BE49-F238E27FC236}">
                <a16:creationId xmlns:a16="http://schemas.microsoft.com/office/drawing/2014/main" id="{C23E1514-B480-5976-3862-1ED337B3CB8B}"/>
              </a:ext>
            </a:extLst>
          </p:cNvPr>
          <p:cNvGraphicFramePr>
            <a:graphicFrameLocks noGrp="1"/>
          </p:cNvGraphicFramePr>
          <p:nvPr>
            <p:extLst>
              <p:ext uri="{D42A27DB-BD31-4B8C-83A1-F6EECF244321}">
                <p14:modId xmlns:p14="http://schemas.microsoft.com/office/powerpoint/2010/main" val="4102991598"/>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I-outcome</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Selection</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Seamless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Efficacy stop</a:t>
                      </a:r>
                      <a:endParaRPr lang="en-GB" dirty="0"/>
                    </a:p>
                  </a:txBody>
                  <a:tcPr>
                    <a:solidFill>
                      <a:schemeClr val="accent2">
                        <a:lumMod val="75000"/>
                      </a:schemeClr>
                    </a:solidFill>
                  </a:tcPr>
                </a:tc>
                <a:extLst>
                  <a:ext uri="{0D108BD9-81ED-4DB2-BD59-A6C34878D82A}">
                    <a16:rowId xmlns:a16="http://schemas.microsoft.com/office/drawing/2014/main" val="1771134787"/>
                  </a:ext>
                </a:extLst>
              </a:tr>
            </a:tbl>
          </a:graphicData>
        </a:graphic>
      </p:graphicFrame>
      <p:sp>
        <p:nvSpPr>
          <p:cNvPr id="12" name="TextBox 11">
            <a:extLst>
              <a:ext uri="{FF2B5EF4-FFF2-40B4-BE49-F238E27FC236}">
                <a16:creationId xmlns:a16="http://schemas.microsoft.com/office/drawing/2014/main" id="{2415B02D-858A-A7FC-4EB3-7CA755C79C37}"/>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22/28</a:t>
            </a:r>
            <a:endParaRPr lang="en-GB" sz="1600" dirty="0">
              <a:solidFill>
                <a:schemeClr val="accent2">
                  <a:lumMod val="50000"/>
                </a:schemeClr>
              </a:solidFill>
            </a:endParaRPr>
          </a:p>
        </p:txBody>
      </p:sp>
    </p:spTree>
    <p:extLst>
      <p:ext uri="{BB962C8B-B14F-4D97-AF65-F5344CB8AC3E}">
        <p14:creationId xmlns:p14="http://schemas.microsoft.com/office/powerpoint/2010/main" val="64688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C6974-EE54-16A2-8D0C-4D1E54E1C858}"/>
              </a:ext>
            </a:extLst>
          </p:cNvPr>
          <p:cNvSpPr txBox="1">
            <a:spLocks/>
          </p:cNvSpPr>
          <p:nvPr/>
        </p:nvSpPr>
        <p:spPr>
          <a:xfrm>
            <a:off x="269764" y="248790"/>
            <a:ext cx="10680733" cy="1044752"/>
          </a:xfrm>
          <a:prstGeom prst="rect">
            <a:avLst/>
          </a:prstGeom>
        </p:spPr>
        <p:txBody>
          <a:bodyP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a:tabLst>
                <a:tab pos="354013" algn="l"/>
              </a:tabLst>
            </a:pPr>
            <a:r>
              <a:rPr lang="en-GB" sz="2800" dirty="0" err="1">
                <a:latin typeface="Courier New" panose="02070309020205020404" pitchFamily="49" charset="0"/>
                <a:cs typeface="Courier New" panose="02070309020205020404" pitchFamily="49" charset="0"/>
              </a:rPr>
              <a:t>nstagects</a:t>
            </a:r>
            <a:r>
              <a:rPr lang="en-GB" sz="2800" b="0" dirty="0">
                <a:solidFill>
                  <a:srgbClr val="002060"/>
                </a:solidFill>
              </a:rPr>
              <a:t> : Future Stata release </a:t>
            </a:r>
          </a:p>
        </p:txBody>
      </p:sp>
      <p:sp>
        <p:nvSpPr>
          <p:cNvPr id="3" name="TextBox 2">
            <a:extLst>
              <a:ext uri="{FF2B5EF4-FFF2-40B4-BE49-F238E27FC236}">
                <a16:creationId xmlns:a16="http://schemas.microsoft.com/office/drawing/2014/main" id="{F88A3FA3-3383-F473-3A24-A832A7E2210C}"/>
              </a:ext>
            </a:extLst>
          </p:cNvPr>
          <p:cNvSpPr txBox="1"/>
          <p:nvPr/>
        </p:nvSpPr>
        <p:spPr>
          <a:xfrm>
            <a:off x="392427" y="771166"/>
            <a:ext cx="4438187" cy="707886"/>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Stata </a:t>
            </a:r>
            <a:r>
              <a:rPr lang="en-GB" sz="2000" dirty="0"/>
              <a:t>Dialog-box program:</a:t>
            </a:r>
          </a:p>
          <a:p>
            <a:r>
              <a:rPr lang="en-GB" sz="2000" dirty="0"/>
              <a:t>     </a:t>
            </a:r>
            <a:r>
              <a:rPr lang="en-GB" sz="2000" dirty="0" err="1">
                <a:latin typeface="Courier New" panose="02070309020205020404" pitchFamily="49" charset="0"/>
                <a:cs typeface="Courier New" panose="02070309020205020404" pitchFamily="49" charset="0"/>
              </a:rPr>
              <a:t>db</a:t>
            </a:r>
            <a:r>
              <a:rPr lang="en-GB" sz="2000" dirty="0">
                <a:latin typeface="Courier New" panose="02070309020205020404" pitchFamily="49" charset="0"/>
                <a:cs typeface="Courier New" panose="02070309020205020404" pitchFamily="49" charset="0"/>
              </a:rPr>
              <a:t> </a:t>
            </a:r>
            <a:r>
              <a:rPr lang="en-GB" sz="2000" dirty="0" err="1">
                <a:latin typeface="Courier New" panose="02070309020205020404" pitchFamily="49" charset="0"/>
                <a:cs typeface="Courier New" panose="02070309020205020404" pitchFamily="49" charset="0"/>
              </a:rPr>
              <a:t>nstagects</a:t>
            </a:r>
            <a:endParaRPr lang="en-GB" sz="2000" dirty="0">
              <a:latin typeface="Courier New" panose="02070309020205020404" pitchFamily="49" charset="0"/>
              <a:cs typeface="Courier New" panose="02070309020205020404" pitchFamily="49" charset="0"/>
            </a:endParaRPr>
          </a:p>
        </p:txBody>
      </p:sp>
      <p:pic>
        <p:nvPicPr>
          <p:cNvPr id="5" name="Picture 4">
            <a:extLst>
              <a:ext uri="{FF2B5EF4-FFF2-40B4-BE49-F238E27FC236}">
                <a16:creationId xmlns:a16="http://schemas.microsoft.com/office/drawing/2014/main" id="{22C423BB-E3DA-42B6-59A6-47ED5F64056F}"/>
              </a:ext>
            </a:extLst>
          </p:cNvPr>
          <p:cNvPicPr>
            <a:picLocks noChangeAspect="1"/>
          </p:cNvPicPr>
          <p:nvPr/>
        </p:nvPicPr>
        <p:blipFill>
          <a:blip r:embed="rId2"/>
          <a:srcRect r="1289" b="12234"/>
          <a:stretch>
            <a:fillRect/>
          </a:stretch>
        </p:blipFill>
        <p:spPr>
          <a:xfrm>
            <a:off x="392427" y="1601715"/>
            <a:ext cx="5606929" cy="428957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85639651-3002-E951-DC76-BFB7FDBB958E}"/>
              </a:ext>
            </a:extLst>
          </p:cNvPr>
          <p:cNvSpPr txBox="1"/>
          <p:nvPr/>
        </p:nvSpPr>
        <p:spPr>
          <a:xfrm>
            <a:off x="6204224" y="771166"/>
            <a:ext cx="4438187" cy="40011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t>Stata Journal</a:t>
            </a:r>
            <a:r>
              <a:rPr lang="en-GB" sz="2000" dirty="0"/>
              <a:t>:</a:t>
            </a:r>
          </a:p>
        </p:txBody>
      </p:sp>
      <p:sp>
        <p:nvSpPr>
          <p:cNvPr id="7" name="TextBox 6">
            <a:extLst>
              <a:ext uri="{FF2B5EF4-FFF2-40B4-BE49-F238E27FC236}">
                <a16:creationId xmlns:a16="http://schemas.microsoft.com/office/drawing/2014/main" id="{E5745283-FB22-08CA-3FAA-0A0722D07135}"/>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23/28</a:t>
            </a:r>
            <a:endParaRPr lang="en-GB" sz="1600" dirty="0">
              <a:solidFill>
                <a:schemeClr val="accent2">
                  <a:lumMod val="50000"/>
                </a:schemeClr>
              </a:solidFill>
            </a:endParaRPr>
          </a:p>
        </p:txBody>
      </p:sp>
      <p:pic>
        <p:nvPicPr>
          <p:cNvPr id="8" name="Picture 7">
            <a:extLst>
              <a:ext uri="{FF2B5EF4-FFF2-40B4-BE49-F238E27FC236}">
                <a16:creationId xmlns:a16="http://schemas.microsoft.com/office/drawing/2014/main" id="{47DB9C8D-E6F4-9E87-4D7E-6D694C213FA4}"/>
              </a:ext>
            </a:extLst>
          </p:cNvPr>
          <p:cNvPicPr>
            <a:picLocks noChangeAspect="1"/>
          </p:cNvPicPr>
          <p:nvPr/>
        </p:nvPicPr>
        <p:blipFill>
          <a:blip r:embed="rId3"/>
          <a:stretch>
            <a:fillRect/>
          </a:stretch>
        </p:blipFill>
        <p:spPr>
          <a:xfrm>
            <a:off x="6526749" y="1171276"/>
            <a:ext cx="4546411" cy="53500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8427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4"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D125C-9853-58CA-2D93-FAB49A40871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B13C514-78DB-032C-E5F6-E2F830E4E6DA}"/>
              </a:ext>
            </a:extLst>
          </p:cNvPr>
          <p:cNvSpPr>
            <a:spLocks noGrp="1"/>
          </p:cNvSpPr>
          <p:nvPr>
            <p:ph type="body" sz="quarter" idx="10"/>
          </p:nvPr>
        </p:nvSpPr>
        <p:spPr>
          <a:xfrm>
            <a:off x="292067" y="228599"/>
            <a:ext cx="7156948" cy="576944"/>
          </a:xfrm>
        </p:spPr>
        <p:txBody>
          <a:bodyPr>
            <a:normAutofit fontScale="92500" lnSpcReduction="20000"/>
          </a:bodyPr>
          <a:lstStyle/>
          <a:p>
            <a:r>
              <a:rPr lang="en-US" sz="3600" dirty="0"/>
              <a:t>Software testing</a:t>
            </a:r>
            <a:endParaRPr lang="en-GB" sz="3600" dirty="0"/>
          </a:p>
        </p:txBody>
      </p:sp>
      <p:sp>
        <p:nvSpPr>
          <p:cNvPr id="2" name="TextBox 1">
            <a:extLst>
              <a:ext uri="{FF2B5EF4-FFF2-40B4-BE49-F238E27FC236}">
                <a16:creationId xmlns:a16="http://schemas.microsoft.com/office/drawing/2014/main" id="{4750E5D7-921B-2E17-F5E3-FF0EB9F9EB0F}"/>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24/28</a:t>
            </a:r>
            <a:endParaRPr lang="en-GB" sz="1600" dirty="0">
              <a:solidFill>
                <a:schemeClr val="accent2">
                  <a:lumMod val="50000"/>
                </a:schemeClr>
              </a:solidFill>
            </a:endParaRPr>
          </a:p>
        </p:txBody>
      </p:sp>
      <p:sp>
        <p:nvSpPr>
          <p:cNvPr id="3" name="Content Placeholder 2">
            <a:extLst>
              <a:ext uri="{FF2B5EF4-FFF2-40B4-BE49-F238E27FC236}">
                <a16:creationId xmlns:a16="http://schemas.microsoft.com/office/drawing/2014/main" id="{12E0CB16-E664-A454-9CE5-C60AC60D4A6F}"/>
              </a:ext>
            </a:extLst>
          </p:cNvPr>
          <p:cNvSpPr txBox="1">
            <a:spLocks/>
          </p:cNvSpPr>
          <p:nvPr/>
        </p:nvSpPr>
        <p:spPr bwMode="auto">
          <a:xfrm>
            <a:off x="1053682" y="1566335"/>
            <a:ext cx="9309518" cy="46170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594" indent="-228594" algn="l" defTabSz="914377" rtl="0" eaLnBrk="1" latinLnBrk="0" hangingPunct="1">
              <a:lnSpc>
                <a:spcPct val="110000"/>
              </a:lnSpc>
              <a:spcBef>
                <a:spcPts val="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110000"/>
              </a:lnSpc>
              <a:spcBef>
                <a:spcPts val="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110000"/>
              </a:lnSpc>
              <a:spcBef>
                <a:spcPts val="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FWER and overall power:</a:t>
            </a:r>
          </a:p>
          <a:p>
            <a:pPr marL="457189" lvl="1" indent="0">
              <a:buNone/>
            </a:pPr>
            <a:r>
              <a:rPr lang="en-GB" dirty="0"/>
              <a:t>- Checked against analytical solutions where possible</a:t>
            </a:r>
          </a:p>
          <a:p>
            <a:pPr marL="457189" lvl="1" indent="0">
              <a:buNone/>
            </a:pPr>
            <a:r>
              <a:rPr lang="en-GB" dirty="0"/>
              <a:t>- Used </a:t>
            </a:r>
            <a:r>
              <a:rPr lang="en-GB" b="1" dirty="0" err="1">
                <a:solidFill>
                  <a:schemeClr val="accent2">
                    <a:lumMod val="50000"/>
                  </a:schemeClr>
                </a:solidFill>
                <a:latin typeface="Courier New" panose="02070309020205020404" pitchFamily="49" charset="0"/>
                <a:cs typeface="Courier New" panose="02070309020205020404" pitchFamily="49" charset="0"/>
              </a:rPr>
              <a:t>mvnormal</a:t>
            </a:r>
            <a:r>
              <a:rPr lang="en-GB" dirty="0"/>
              <a:t> Stata command (Grayling and Mander)</a:t>
            </a:r>
          </a:p>
          <a:p>
            <a:pPr marL="0" indent="0">
              <a:buFont typeface="Arial" panose="020B0604020202020204" pitchFamily="34" charset="0"/>
              <a:buNone/>
            </a:pPr>
            <a:endParaRPr lang="en-GB" dirty="0"/>
          </a:p>
          <a:p>
            <a:r>
              <a:rPr lang="en-GB" dirty="0"/>
              <a:t>Sample size calculations:</a:t>
            </a:r>
          </a:p>
          <a:p>
            <a:pPr lvl="1">
              <a:buFontTx/>
              <a:buChar char="-"/>
            </a:pPr>
            <a:r>
              <a:rPr lang="en-GB" dirty="0"/>
              <a:t>Compare results for continuous outcome, two arms settings</a:t>
            </a:r>
          </a:p>
          <a:p>
            <a:pPr lvl="1">
              <a:buFontTx/>
              <a:buChar char="-"/>
            </a:pPr>
            <a:r>
              <a:rPr lang="en-GB" dirty="0"/>
              <a:t>Used</a:t>
            </a:r>
            <a:r>
              <a:rPr lang="en-GB" dirty="0">
                <a:solidFill>
                  <a:schemeClr val="accent2">
                    <a:lumMod val="50000"/>
                  </a:schemeClr>
                </a:solidFill>
                <a:latin typeface="Courier New" panose="02070309020205020404" pitchFamily="49" charset="0"/>
                <a:cs typeface="Courier New" panose="02070309020205020404" pitchFamily="49" charset="0"/>
              </a:rPr>
              <a:t> </a:t>
            </a:r>
            <a:r>
              <a:rPr lang="en-GB" b="1" dirty="0">
                <a:solidFill>
                  <a:schemeClr val="accent2">
                    <a:lumMod val="50000"/>
                  </a:schemeClr>
                </a:solidFill>
                <a:latin typeface="Courier New" panose="02070309020205020404" pitchFamily="49" charset="0"/>
                <a:cs typeface="Courier New" panose="02070309020205020404" pitchFamily="49" charset="0"/>
              </a:rPr>
              <a:t>power</a:t>
            </a:r>
            <a:r>
              <a:rPr lang="en-GB" dirty="0">
                <a:solidFill>
                  <a:schemeClr val="accent2">
                    <a:lumMod val="50000"/>
                  </a:schemeClr>
                </a:solidFill>
              </a:rPr>
              <a:t> </a:t>
            </a:r>
            <a:r>
              <a:rPr lang="en-GB" dirty="0"/>
              <a:t>Stata command</a:t>
            </a:r>
          </a:p>
          <a:p>
            <a:pPr marL="0" indent="0">
              <a:buFont typeface="Arial" panose="020B0604020202020204" pitchFamily="34" charset="0"/>
              <a:buNone/>
            </a:pPr>
            <a:endParaRPr lang="en-GB" dirty="0"/>
          </a:p>
          <a:p>
            <a:r>
              <a:rPr lang="en-GB" dirty="0"/>
              <a:t>Continuing maintenance: </a:t>
            </a:r>
            <a:r>
              <a:rPr lang="en-US" sz="2000" dirty="0">
                <a:hlinkClick r:id="rId3"/>
              </a:rPr>
              <a:t>https://github.com/peterdutey/nstagects</a:t>
            </a:r>
            <a:endParaRPr lang="en-US" sz="2000" dirty="0"/>
          </a:p>
          <a:p>
            <a:pPr marL="0" indent="0">
              <a:buNone/>
            </a:pPr>
            <a:endParaRPr lang="en-GB" dirty="0"/>
          </a:p>
        </p:txBody>
      </p:sp>
    </p:spTree>
    <p:extLst>
      <p:ext uri="{BB962C8B-B14F-4D97-AF65-F5344CB8AC3E}">
        <p14:creationId xmlns:p14="http://schemas.microsoft.com/office/powerpoint/2010/main" val="198651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FF791-19BC-FFB6-E4D7-D569C0AC07F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8CC51A9-E81A-4FDF-CD9C-71F241E615C8}"/>
              </a:ext>
            </a:extLst>
          </p:cNvPr>
          <p:cNvSpPr>
            <a:spLocks noGrp="1"/>
          </p:cNvSpPr>
          <p:nvPr>
            <p:ph type="body" sz="quarter" idx="10"/>
          </p:nvPr>
        </p:nvSpPr>
        <p:spPr>
          <a:xfrm>
            <a:off x="292067" y="228599"/>
            <a:ext cx="7156948" cy="576944"/>
          </a:xfrm>
        </p:spPr>
        <p:txBody>
          <a:bodyPr>
            <a:normAutofit fontScale="85000" lnSpcReduction="10000"/>
          </a:bodyPr>
          <a:lstStyle/>
          <a:p>
            <a:r>
              <a:rPr lang="en-US" sz="3600" dirty="0"/>
              <a:t>Some design considerations in practice</a:t>
            </a:r>
            <a:endParaRPr lang="en-GB" sz="3600" dirty="0"/>
          </a:p>
        </p:txBody>
      </p:sp>
      <p:sp>
        <p:nvSpPr>
          <p:cNvPr id="6" name="TextBox 5">
            <a:extLst>
              <a:ext uri="{FF2B5EF4-FFF2-40B4-BE49-F238E27FC236}">
                <a16:creationId xmlns:a16="http://schemas.microsoft.com/office/drawing/2014/main" id="{E762FD37-1C6E-2F1B-E69F-867B57BF5CE7}"/>
              </a:ext>
            </a:extLst>
          </p:cNvPr>
          <p:cNvSpPr txBox="1"/>
          <p:nvPr/>
        </p:nvSpPr>
        <p:spPr>
          <a:xfrm>
            <a:off x="1641067" y="1232608"/>
            <a:ext cx="8651509" cy="5663089"/>
          </a:xfrm>
          <a:prstGeom prst="rect">
            <a:avLst/>
          </a:prstGeom>
          <a:noFill/>
        </p:spPr>
        <p:txBody>
          <a:bodyPr wrap="square" rtlCol="0">
            <a:spAutoFit/>
          </a:bodyPr>
          <a:lstStyle/>
          <a:p>
            <a:pPr marL="285750" indent="-285750">
              <a:buFont typeface="Arial" panose="020B0604020202020204" pitchFamily="34" charset="0"/>
              <a:buChar char="•"/>
            </a:pPr>
            <a:r>
              <a:rPr lang="en-US" sz="2400" dirty="0"/>
              <a:t>Number of arms? Number of stages? Outcomes?</a:t>
            </a:r>
          </a:p>
          <a:p>
            <a:pPr>
              <a:spcBef>
                <a:spcPts val="600"/>
              </a:spcBef>
            </a:pPr>
            <a:r>
              <a:rPr lang="en-US" sz="1600" dirty="0">
                <a:hlinkClick r:id="rId2"/>
              </a:rPr>
              <a:t>https://link.springer.com/rwe/10.1007/978-3-319-52677-5_110-1</a:t>
            </a:r>
            <a:endParaRPr lang="en-US" sz="1600" dirty="0"/>
          </a:p>
          <a:p>
            <a:pPr marL="285750" indent="-285750">
              <a:spcBef>
                <a:spcPts val="1200"/>
              </a:spcBef>
              <a:buFont typeface="Arial" panose="020B0604020202020204" pitchFamily="34" charset="0"/>
              <a:buChar char="•"/>
            </a:pPr>
            <a:r>
              <a:rPr lang="en-US" sz="2400" dirty="0"/>
              <a:t>How to select treatments?</a:t>
            </a:r>
          </a:p>
          <a:p>
            <a:pPr>
              <a:spcBef>
                <a:spcPts val="600"/>
              </a:spcBef>
            </a:pPr>
            <a:r>
              <a:rPr lang="en-US" sz="1600" dirty="0">
                <a:hlinkClick r:id="rId3"/>
              </a:rPr>
              <a:t>https://journals.sagepub.com/doi/full/10.1177/17407745221136527?rfr_dat=cr_pub++0pubmed&amp;url_ver=Z39.88-2003&amp;rfr_id=ori%3Arid%3Acrossref.org</a:t>
            </a:r>
            <a:endParaRPr lang="en-US" sz="1600" dirty="0"/>
          </a:p>
          <a:p>
            <a:pPr marL="285750" indent="-285750">
              <a:lnSpc>
                <a:spcPct val="150000"/>
              </a:lnSpc>
              <a:spcBef>
                <a:spcPts val="1200"/>
              </a:spcBef>
              <a:buFont typeface="Arial" panose="020B0604020202020204" pitchFamily="34" charset="0"/>
              <a:buChar char="•"/>
            </a:pPr>
            <a:r>
              <a:rPr lang="en-US" sz="2400" dirty="0"/>
              <a:t>Pre-specification of statistical design characteristics?</a:t>
            </a:r>
          </a:p>
          <a:p>
            <a:pPr>
              <a:spcBef>
                <a:spcPts val="600"/>
              </a:spcBef>
            </a:pPr>
            <a:r>
              <a:rPr lang="en-US" altLang="zh-CN" sz="1600" dirty="0">
                <a:hlinkClick r:id="rId4"/>
              </a:rPr>
              <a:t>https://link.springer.com/article/10.1177/009286150103500408 Journal, 35(4), 1113–1121.</a:t>
            </a:r>
            <a:endParaRPr lang="en-US" altLang="zh-CN" sz="1600" dirty="0"/>
          </a:p>
          <a:p>
            <a:pPr marL="285750" indent="-285750">
              <a:lnSpc>
                <a:spcPct val="150000"/>
              </a:lnSpc>
              <a:spcBef>
                <a:spcPts val="600"/>
              </a:spcBef>
              <a:buFont typeface="Arial" panose="020B0604020202020204" pitchFamily="34" charset="0"/>
              <a:buChar char="•"/>
            </a:pPr>
            <a:r>
              <a:rPr lang="en-US" sz="2400" dirty="0"/>
              <a:t>PWER or FWER, which to control?</a:t>
            </a:r>
          </a:p>
          <a:p>
            <a:r>
              <a:rPr lang="en-US" sz="1600" dirty="0">
                <a:solidFill>
                  <a:srgbClr val="0070C0"/>
                </a:solidFill>
                <a:hlinkClick r:id="rId5">
                  <a:extLst>
                    <a:ext uri="{A12FA001-AC4F-418D-AE19-62706E023703}">
                      <ahyp:hlinkClr xmlns:ahyp="http://schemas.microsoft.com/office/drawing/2018/hyperlinkcolor" val="tx"/>
                    </a:ext>
                  </a:extLst>
                </a:hlinkClick>
              </a:rPr>
              <a:t>https://pubmed.ncbi.nlm.nih.gov/11146147/</a:t>
            </a:r>
            <a:endParaRPr lang="en-US" sz="1600" dirty="0">
              <a:solidFill>
                <a:srgbClr val="0070C0"/>
              </a:solidFill>
            </a:endParaRPr>
          </a:p>
          <a:p>
            <a:pPr marL="285750" indent="-285750">
              <a:spcBef>
                <a:spcPts val="1200"/>
              </a:spcBef>
              <a:buFont typeface="Arial" panose="020B0604020202020204" pitchFamily="34" charset="0"/>
              <a:buChar char="•"/>
            </a:pPr>
            <a:r>
              <a:rPr lang="en-US" sz="2400" dirty="0"/>
              <a:t>When considering a complex design with multiple adaptation types, carefully evaluate design options through simulation.</a:t>
            </a:r>
          </a:p>
          <a:p>
            <a:r>
              <a:rPr lang="en-US" sz="2400" b="1" dirty="0"/>
              <a:t>    </a:t>
            </a:r>
            <a:endParaRPr lang="en-US" sz="2400" dirty="0"/>
          </a:p>
          <a:p>
            <a:endParaRPr lang="en-US" sz="2000" dirty="0">
              <a:solidFill>
                <a:schemeClr val="accent6">
                  <a:lumMod val="50000"/>
                </a:schemeClr>
              </a:solidFill>
            </a:endParaRPr>
          </a:p>
          <a:p>
            <a:r>
              <a:rPr lang="en-GB" sz="2000" dirty="0"/>
              <a:t>  </a:t>
            </a:r>
          </a:p>
        </p:txBody>
      </p:sp>
      <p:sp>
        <p:nvSpPr>
          <p:cNvPr id="2" name="TextBox 1">
            <a:extLst>
              <a:ext uri="{FF2B5EF4-FFF2-40B4-BE49-F238E27FC236}">
                <a16:creationId xmlns:a16="http://schemas.microsoft.com/office/drawing/2014/main" id="{9FECC941-8401-7C2B-000E-25865F084633}"/>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25/28</a:t>
            </a:r>
            <a:endParaRPr lang="en-GB" sz="1600" dirty="0">
              <a:solidFill>
                <a:schemeClr val="accent2">
                  <a:lumMod val="50000"/>
                </a:schemeClr>
              </a:solidFill>
            </a:endParaRPr>
          </a:p>
        </p:txBody>
      </p:sp>
    </p:spTree>
    <p:extLst>
      <p:ext uri="{BB962C8B-B14F-4D97-AF65-F5344CB8AC3E}">
        <p14:creationId xmlns:p14="http://schemas.microsoft.com/office/powerpoint/2010/main" val="417557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5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5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25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25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250"/>
                                        <p:tgtEl>
                                          <p:spTgt spid="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25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250"/>
                                        <p:tgtEl>
                                          <p:spTgt spid="6">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250"/>
                                        <p:tgtEl>
                                          <p:spTgt spid="6">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25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43FD5-F94F-8ACD-A04F-9E9C53F38F5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DF12156-A047-9D0E-C118-A56058B959F2}"/>
              </a:ext>
            </a:extLst>
          </p:cNvPr>
          <p:cNvSpPr>
            <a:spLocks noGrp="1"/>
          </p:cNvSpPr>
          <p:nvPr>
            <p:ph type="body" sz="quarter" idx="10"/>
          </p:nvPr>
        </p:nvSpPr>
        <p:spPr>
          <a:xfrm>
            <a:off x="292067" y="228599"/>
            <a:ext cx="7156948" cy="576944"/>
          </a:xfrm>
        </p:spPr>
        <p:txBody>
          <a:bodyPr>
            <a:normAutofit fontScale="92500" lnSpcReduction="20000"/>
          </a:bodyPr>
          <a:lstStyle/>
          <a:p>
            <a:r>
              <a:rPr lang="en-US" sz="3600" dirty="0"/>
              <a:t>Summary</a:t>
            </a:r>
            <a:endParaRPr lang="en-GB" sz="3600" dirty="0"/>
          </a:p>
        </p:txBody>
      </p:sp>
      <p:sp>
        <p:nvSpPr>
          <p:cNvPr id="6" name="TextBox 5">
            <a:extLst>
              <a:ext uri="{FF2B5EF4-FFF2-40B4-BE49-F238E27FC236}">
                <a16:creationId xmlns:a16="http://schemas.microsoft.com/office/drawing/2014/main" id="{F46D2BF3-D1A3-C532-D05C-E55D4C3D37B4}"/>
              </a:ext>
            </a:extLst>
          </p:cNvPr>
          <p:cNvSpPr txBox="1"/>
          <p:nvPr/>
        </p:nvSpPr>
        <p:spPr>
          <a:xfrm>
            <a:off x="1351136" y="1427977"/>
            <a:ext cx="9142162" cy="5293757"/>
          </a:xfrm>
          <a:prstGeom prst="rect">
            <a:avLst/>
          </a:prstGeom>
          <a:noFill/>
        </p:spPr>
        <p:txBody>
          <a:bodyPr wrap="square" rtlCol="0">
            <a:spAutoFit/>
          </a:bodyPr>
          <a:lstStyle/>
          <a:p>
            <a:pPr marL="285750" lvl="0" indent="-285750">
              <a:lnSpc>
                <a:spcPct val="150000"/>
              </a:lnSpc>
              <a:spcBef>
                <a:spcPts val="1200"/>
              </a:spcBef>
              <a:buFont typeface="Arial" panose="020B0604020202020204" pitchFamily="34" charset="0"/>
              <a:buChar char="•"/>
            </a:pPr>
            <a:r>
              <a:rPr lang="en-GB" sz="2400" dirty="0"/>
              <a:t>MAMS design framework and extensions</a:t>
            </a:r>
          </a:p>
          <a:p>
            <a:pPr marL="285750" indent="-285750">
              <a:lnSpc>
                <a:spcPct val="150000"/>
              </a:lnSpc>
              <a:spcBef>
                <a:spcPts val="1200"/>
              </a:spcBef>
              <a:buFont typeface="Arial" panose="020B0604020202020204" pitchFamily="34" charset="0"/>
              <a:buChar char="•"/>
            </a:pPr>
            <a:r>
              <a:rPr lang="en-GB" sz="2400" dirty="0"/>
              <a:t>Showcase the “IBS-based” example MAMS designs in Stata</a:t>
            </a:r>
          </a:p>
          <a:p>
            <a:pPr marL="285750" lvl="0" indent="-285750">
              <a:lnSpc>
                <a:spcPct val="150000"/>
              </a:lnSpc>
              <a:spcBef>
                <a:spcPts val="1200"/>
              </a:spcBef>
              <a:buFont typeface="Arial" panose="020B0604020202020204" pitchFamily="34" charset="0"/>
              <a:buChar char="•"/>
            </a:pPr>
            <a:r>
              <a:rPr lang="en-GB" sz="2400" dirty="0"/>
              <a:t>The new command</a:t>
            </a:r>
            <a:r>
              <a:rPr lang="en-GB" sz="2400" dirty="0">
                <a:solidFill>
                  <a:srgbClr val="C00000"/>
                </a:solidFill>
              </a:rPr>
              <a:t> </a:t>
            </a:r>
            <a:r>
              <a:rPr lang="en-GB" sz="2800" b="1" dirty="0" err="1">
                <a:solidFill>
                  <a:srgbClr val="FF0000"/>
                </a:solidFill>
                <a:latin typeface="Courier New" panose="02070309020205020404" pitchFamily="49" charset="0"/>
                <a:cs typeface="Courier New" panose="02070309020205020404" pitchFamily="49" charset="0"/>
              </a:rPr>
              <a:t>nstagects</a:t>
            </a:r>
            <a:r>
              <a:rPr lang="en-GB" sz="2400" dirty="0">
                <a:solidFill>
                  <a:srgbClr val="C00000"/>
                </a:solidFill>
              </a:rPr>
              <a:t> </a:t>
            </a:r>
            <a:r>
              <a:rPr lang="en-GB" sz="2400" dirty="0"/>
              <a:t>for MAMS design in continuous setting: timeline, sample size, error rates …</a:t>
            </a:r>
          </a:p>
          <a:p>
            <a:pPr marL="285750" lvl="0" indent="-285750">
              <a:lnSpc>
                <a:spcPct val="150000"/>
              </a:lnSpc>
              <a:spcBef>
                <a:spcPts val="1200"/>
              </a:spcBef>
              <a:buFont typeface="Arial" panose="020B0604020202020204" pitchFamily="34" charset="0"/>
              <a:buChar char="•"/>
            </a:pPr>
            <a:r>
              <a:rPr lang="en-GB" sz="2400" dirty="0"/>
              <a:t>Practical considerations and challenges</a:t>
            </a:r>
          </a:p>
          <a:p>
            <a:pPr marL="285750" lvl="0" indent="-285750">
              <a:lnSpc>
                <a:spcPct val="150000"/>
              </a:lnSpc>
              <a:spcBef>
                <a:spcPts val="1200"/>
              </a:spcBef>
              <a:buFont typeface="Arial" panose="020B0604020202020204" pitchFamily="34" charset="0"/>
              <a:buChar char="•"/>
            </a:pPr>
            <a:r>
              <a:rPr lang="en-GB" sz="2400" dirty="0"/>
              <a:t>Upcoming release: program, dialog box, SJ …</a:t>
            </a:r>
          </a:p>
          <a:p>
            <a:pPr>
              <a:lnSpc>
                <a:spcPct val="150000"/>
              </a:lnSpc>
            </a:pPr>
            <a:r>
              <a:rPr lang="en-US" sz="2400" b="1" dirty="0"/>
              <a:t>    </a:t>
            </a:r>
            <a:endParaRPr lang="en-US" sz="2400" dirty="0"/>
          </a:p>
          <a:p>
            <a:endParaRPr lang="en-US" sz="2000" dirty="0">
              <a:solidFill>
                <a:schemeClr val="accent6">
                  <a:lumMod val="50000"/>
                </a:schemeClr>
              </a:solidFill>
            </a:endParaRPr>
          </a:p>
          <a:p>
            <a:r>
              <a:rPr lang="en-GB" sz="2000" dirty="0"/>
              <a:t>  </a:t>
            </a:r>
          </a:p>
        </p:txBody>
      </p:sp>
      <p:sp>
        <p:nvSpPr>
          <p:cNvPr id="2" name="TextBox 1">
            <a:extLst>
              <a:ext uri="{FF2B5EF4-FFF2-40B4-BE49-F238E27FC236}">
                <a16:creationId xmlns:a16="http://schemas.microsoft.com/office/drawing/2014/main" id="{4031B67C-019E-29C0-084F-74D73CF9110F}"/>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26/28</a:t>
            </a:r>
            <a:endParaRPr lang="en-GB" sz="1600" dirty="0">
              <a:solidFill>
                <a:schemeClr val="accent2">
                  <a:lumMod val="50000"/>
                </a:schemeClr>
              </a:solidFill>
            </a:endParaRPr>
          </a:p>
        </p:txBody>
      </p:sp>
    </p:spTree>
    <p:extLst>
      <p:ext uri="{BB962C8B-B14F-4D97-AF65-F5344CB8AC3E}">
        <p14:creationId xmlns:p14="http://schemas.microsoft.com/office/powerpoint/2010/main" val="3954943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B4B16-B9E1-BF45-7D2D-7C1C40ABE4D5}"/>
              </a:ext>
            </a:extLst>
          </p:cNvPr>
          <p:cNvSpPr>
            <a:spLocks noGrp="1"/>
          </p:cNvSpPr>
          <p:nvPr>
            <p:ph type="ctrTitle"/>
          </p:nvPr>
        </p:nvSpPr>
        <p:spPr>
          <a:xfrm>
            <a:off x="745070" y="1640979"/>
            <a:ext cx="10656711" cy="1378446"/>
          </a:xfrm>
        </p:spPr>
        <p:txBody>
          <a:bodyPr/>
          <a:lstStyle/>
          <a:p>
            <a:r>
              <a:rPr lang="en-GB" dirty="0"/>
              <a:t>Acknowledgements</a:t>
            </a:r>
            <a:br>
              <a:rPr lang="en-GB" dirty="0"/>
            </a:br>
            <a:endParaRPr lang="en-GB" dirty="0"/>
          </a:p>
        </p:txBody>
      </p:sp>
      <p:sp>
        <p:nvSpPr>
          <p:cNvPr id="3" name="Subtitle 2">
            <a:extLst>
              <a:ext uri="{FF2B5EF4-FFF2-40B4-BE49-F238E27FC236}">
                <a16:creationId xmlns:a16="http://schemas.microsoft.com/office/drawing/2014/main" id="{24555D4B-A18D-69B2-260D-7BFCF6578FFC}"/>
              </a:ext>
            </a:extLst>
          </p:cNvPr>
          <p:cNvSpPr>
            <a:spLocks noGrp="1"/>
          </p:cNvSpPr>
          <p:nvPr>
            <p:ph type="subTitle" idx="1"/>
          </p:nvPr>
        </p:nvSpPr>
        <p:spPr>
          <a:xfrm>
            <a:off x="745070" y="2650111"/>
            <a:ext cx="10656711" cy="2460369"/>
          </a:xfrm>
        </p:spPr>
        <p:txBody>
          <a:bodyPr>
            <a:normAutofit fontScale="77500" lnSpcReduction="20000"/>
          </a:bodyPr>
          <a:lstStyle/>
          <a:p>
            <a:pPr marL="72892"/>
            <a:r>
              <a:rPr lang="en-GB" sz="2000" dirty="0"/>
              <a:t>Thanks to:</a:t>
            </a:r>
          </a:p>
          <a:p>
            <a:pPr lvl="1">
              <a:lnSpc>
                <a:spcPct val="170000"/>
              </a:lnSpc>
            </a:pPr>
            <a:r>
              <a:rPr lang="en-GB" sz="2300" dirty="0"/>
              <a:t>Babak Choodari-Oskooei (UCL)</a:t>
            </a:r>
          </a:p>
          <a:p>
            <a:pPr lvl="1">
              <a:lnSpc>
                <a:spcPct val="170000"/>
              </a:lnSpc>
            </a:pPr>
            <a:r>
              <a:rPr lang="en-GB" sz="2300" dirty="0"/>
              <a:t>Daniel Bratton (GSK)</a:t>
            </a:r>
          </a:p>
          <a:p>
            <a:pPr lvl="1">
              <a:lnSpc>
                <a:spcPct val="170000"/>
              </a:lnSpc>
            </a:pPr>
            <a:r>
              <a:rPr lang="en-GB" sz="2300" dirty="0"/>
              <a:t>Peter </a:t>
            </a:r>
            <a:r>
              <a:rPr lang="en-GB" sz="2300" dirty="0" err="1"/>
              <a:t>Dutey</a:t>
            </a:r>
            <a:r>
              <a:rPr lang="en-GB" sz="2300" dirty="0"/>
              <a:t> (UCL)</a:t>
            </a:r>
          </a:p>
          <a:p>
            <a:pPr lvl="1">
              <a:lnSpc>
                <a:spcPct val="170000"/>
              </a:lnSpc>
            </a:pPr>
            <a:r>
              <a:rPr lang="en-GB" sz="2300" dirty="0"/>
              <a:t>Ian White (UCL)</a:t>
            </a:r>
          </a:p>
          <a:p>
            <a:pPr lvl="1">
              <a:lnSpc>
                <a:spcPct val="170000"/>
              </a:lnSpc>
            </a:pPr>
            <a:r>
              <a:rPr lang="en-GB" sz="2300" dirty="0"/>
              <a:t>All statisticians, trialists and developers in adaptive trial area</a:t>
            </a:r>
          </a:p>
          <a:p>
            <a:endParaRPr lang="en-GB" dirty="0"/>
          </a:p>
        </p:txBody>
      </p:sp>
      <p:sp>
        <p:nvSpPr>
          <p:cNvPr id="4" name="Text Placeholder 3">
            <a:extLst>
              <a:ext uri="{FF2B5EF4-FFF2-40B4-BE49-F238E27FC236}">
                <a16:creationId xmlns:a16="http://schemas.microsoft.com/office/drawing/2014/main" id="{F8D9F099-C672-6409-CA34-7EDE822AFC34}"/>
              </a:ext>
            </a:extLst>
          </p:cNvPr>
          <p:cNvSpPr>
            <a:spLocks noGrp="1"/>
          </p:cNvSpPr>
          <p:nvPr>
            <p:ph type="body" sz="quarter" idx="11"/>
          </p:nvPr>
        </p:nvSpPr>
        <p:spPr>
          <a:xfrm>
            <a:off x="673949" y="5539544"/>
            <a:ext cx="8960906" cy="1590153"/>
          </a:xfrm>
        </p:spPr>
        <p:txBody>
          <a:bodyPr>
            <a:noAutofit/>
          </a:bodyPr>
          <a:lstStyle/>
          <a:p>
            <a:r>
              <a:rPr lang="en-US" sz="1400" dirty="0"/>
              <a:t>Disclaimer: “[Yumeng Liu, Pre-Doctoral Research Fellow, NIHR304849] is funded by the NIHR for this research project. The views expressed in this publication are those of the author(s) and not necessarily those of the NIHR, NHS or the UK Department of Health and Social Care."</a:t>
            </a:r>
            <a:endParaRPr lang="en-GB" sz="1400" dirty="0"/>
          </a:p>
        </p:txBody>
      </p:sp>
      <p:sp>
        <p:nvSpPr>
          <p:cNvPr id="5" name="TextBox 4">
            <a:extLst>
              <a:ext uri="{FF2B5EF4-FFF2-40B4-BE49-F238E27FC236}">
                <a16:creationId xmlns:a16="http://schemas.microsoft.com/office/drawing/2014/main" id="{0EC1D5B8-142C-2331-0130-4E606C5C2E0F}"/>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27/28</a:t>
            </a:r>
            <a:endParaRPr lang="en-GB" sz="1600" dirty="0">
              <a:solidFill>
                <a:schemeClr val="accent2">
                  <a:lumMod val="50000"/>
                </a:schemeClr>
              </a:solidFill>
            </a:endParaRPr>
          </a:p>
        </p:txBody>
      </p:sp>
    </p:spTree>
    <p:extLst>
      <p:ext uri="{BB962C8B-B14F-4D97-AF65-F5344CB8AC3E}">
        <p14:creationId xmlns:p14="http://schemas.microsoft.com/office/powerpoint/2010/main" val="3295787438"/>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F0C6-3D08-8EBF-E26E-1C3F28E26C90}"/>
              </a:ext>
            </a:extLst>
          </p:cNvPr>
          <p:cNvSpPr>
            <a:spLocks noGrp="1"/>
          </p:cNvSpPr>
          <p:nvPr>
            <p:ph type="title"/>
          </p:nvPr>
        </p:nvSpPr>
        <p:spPr>
          <a:xfrm>
            <a:off x="254179" y="17981"/>
            <a:ext cx="10515600" cy="1015998"/>
          </a:xfrm>
        </p:spPr>
        <p:txBody>
          <a:bodyPr>
            <a:normAutofit/>
          </a:bodyPr>
          <a:lstStyle/>
          <a:p>
            <a:r>
              <a:rPr lang="en-GB" sz="3600" dirty="0"/>
              <a:t>References</a:t>
            </a:r>
          </a:p>
        </p:txBody>
      </p:sp>
      <p:sp>
        <p:nvSpPr>
          <p:cNvPr id="3" name="Content Placeholder 2">
            <a:extLst>
              <a:ext uri="{FF2B5EF4-FFF2-40B4-BE49-F238E27FC236}">
                <a16:creationId xmlns:a16="http://schemas.microsoft.com/office/drawing/2014/main" id="{779B98ED-8D62-19D6-FABF-10E26184C79D}"/>
              </a:ext>
            </a:extLst>
          </p:cNvPr>
          <p:cNvSpPr>
            <a:spLocks noGrp="1"/>
          </p:cNvSpPr>
          <p:nvPr>
            <p:ph type="body" sz="quarter" idx="13"/>
          </p:nvPr>
        </p:nvSpPr>
        <p:spPr>
          <a:xfrm>
            <a:off x="254179" y="818486"/>
            <a:ext cx="11844688" cy="4841886"/>
          </a:xfrm>
        </p:spPr>
        <p:txBody>
          <a:bodyPr>
            <a:noAutofit/>
          </a:bodyPr>
          <a:lstStyle/>
          <a:p>
            <a:pPr marL="342900" indent="-342900">
              <a:buFont typeface="+mj-lt"/>
              <a:buAutoNum type="arabicPeriod"/>
            </a:pPr>
            <a:r>
              <a:rPr lang="en-GB" sz="1800" dirty="0"/>
              <a:t>Choodari-Oskooei, et al. (2024) </a:t>
            </a:r>
            <a:r>
              <a:rPr lang="en-GB" sz="1800" dirty="0" err="1"/>
              <a:t>Multi-arm</a:t>
            </a:r>
            <a:r>
              <a:rPr lang="en-GB" sz="1800" dirty="0"/>
              <a:t> </a:t>
            </a:r>
            <a:r>
              <a:rPr lang="en-GB" sz="1800" dirty="0" err="1"/>
              <a:t>multi-stage</a:t>
            </a:r>
            <a:r>
              <a:rPr lang="en-GB" sz="1800" dirty="0"/>
              <a:t> (MAMS) randomised selection designs: impact of treatment selection rules on the operating characteristics. </a:t>
            </a:r>
            <a:r>
              <a:rPr lang="en-GB" sz="1800" i="1" dirty="0"/>
              <a:t>BMC Medical Research Methodology</a:t>
            </a:r>
            <a:r>
              <a:rPr lang="en-GB" sz="1800" dirty="0"/>
              <a:t> 24(124). DOI: </a:t>
            </a:r>
            <a:r>
              <a:rPr lang="en-GB" sz="1800" dirty="0">
                <a:hlinkClick r:id="rId2"/>
              </a:rPr>
              <a:t>10.1186/s12874-024-02247-w</a:t>
            </a:r>
            <a:endParaRPr lang="en-GB" sz="1800" dirty="0"/>
          </a:p>
          <a:p>
            <a:pPr marL="342900" indent="-342900">
              <a:buFont typeface="+mj-lt"/>
              <a:buAutoNum type="arabicPeriod"/>
            </a:pPr>
            <a:endParaRPr lang="en-GB" sz="1800" dirty="0"/>
          </a:p>
          <a:p>
            <a:pPr marL="342900" indent="-342900">
              <a:buFont typeface="+mj-lt"/>
              <a:buAutoNum type="arabicPeriod"/>
            </a:pPr>
            <a:r>
              <a:rPr lang="en-GB" sz="1800" dirty="0">
                <a:effectLst/>
                <a:ea typeface="Times New Roman" panose="02020603050405020304" pitchFamily="18" charset="0"/>
                <a:cs typeface="Courier"/>
              </a:rPr>
              <a:t> </a:t>
            </a:r>
            <a:r>
              <a:rPr lang="en-US" altLang="zh-CN" sz="1800" dirty="0" err="1"/>
              <a:t>Pampallona</a:t>
            </a:r>
            <a:r>
              <a:rPr lang="en-US" altLang="zh-CN" sz="1800" dirty="0"/>
              <a:t>, S., </a:t>
            </a:r>
            <a:r>
              <a:rPr lang="en-US" altLang="zh-CN" sz="1800" dirty="0" err="1"/>
              <a:t>Tsiatis</a:t>
            </a:r>
            <a:r>
              <a:rPr lang="en-US" altLang="zh-CN" sz="1800" dirty="0"/>
              <a:t>, A. A., &amp; Kim, K. (2001). Interim monitoring of group sequential trials using spending functions for the type I and </a:t>
            </a:r>
            <a:r>
              <a:rPr lang="en-US" altLang="zh-CN" sz="1800" dirty="0" err="1"/>
              <a:t>typeII</a:t>
            </a:r>
            <a:r>
              <a:rPr lang="en-US" altLang="zh-CN" sz="1800" dirty="0"/>
              <a:t> error probabilities. Drug Information Journal, 35(4), 1113–1121.</a:t>
            </a:r>
            <a:endParaRPr lang="en-GB" sz="1800" dirty="0"/>
          </a:p>
          <a:p>
            <a:pPr marL="342900" indent="-342900">
              <a:buFont typeface="+mj-lt"/>
              <a:buAutoNum type="arabicPeriod"/>
            </a:pPr>
            <a:endParaRPr lang="en-GB" sz="1800" dirty="0"/>
          </a:p>
          <a:p>
            <a:pPr marL="342900" indent="-342900">
              <a:buFont typeface="+mj-lt"/>
              <a:buAutoNum type="arabicPeriod"/>
            </a:pPr>
            <a:r>
              <a:rPr lang="en-US" sz="1800" dirty="0" err="1"/>
              <a:t>Proschan</a:t>
            </a:r>
            <a:r>
              <a:rPr lang="en-US" sz="1800" dirty="0"/>
              <a:t> MA, </a:t>
            </a:r>
            <a:r>
              <a:rPr lang="en-US" sz="1800" dirty="0" err="1"/>
              <a:t>Waclawiw</a:t>
            </a:r>
            <a:r>
              <a:rPr lang="en-US" sz="1800" dirty="0"/>
              <a:t> MA. Practical guidelines for multiplicity adjustment in clinical trials. Control Clin Trials. 2000 Dec;21(6):527-39. </a:t>
            </a:r>
            <a:r>
              <a:rPr lang="en-US" sz="1800" dirty="0" err="1"/>
              <a:t>doi</a:t>
            </a:r>
            <a:r>
              <a:rPr lang="en-US" sz="1800" dirty="0"/>
              <a:t>: 10.1016/s0197-2456(00)00106-9. PMID: 11146147.</a:t>
            </a:r>
          </a:p>
          <a:p>
            <a:pPr marL="342900" indent="-342900">
              <a:buFont typeface="+mj-lt"/>
              <a:buAutoNum type="arabicPeriod"/>
            </a:pPr>
            <a:endParaRPr lang="en-GB" sz="1800" dirty="0"/>
          </a:p>
          <a:p>
            <a:pPr marL="342900" indent="-342900">
              <a:buFont typeface="+mj-lt"/>
              <a:buAutoNum type="arabicPeriod"/>
            </a:pPr>
            <a:r>
              <a:rPr lang="en-GB" sz="1800" dirty="0"/>
              <a:t>Choodari-Oskooei, et al. (2023) Treatment selection in </a:t>
            </a:r>
            <a:r>
              <a:rPr lang="en-GB" sz="1800" dirty="0" err="1"/>
              <a:t>multi-arm</a:t>
            </a:r>
            <a:r>
              <a:rPr lang="en-GB" sz="1800" dirty="0"/>
              <a:t> </a:t>
            </a:r>
            <a:r>
              <a:rPr lang="en-GB" sz="1800" dirty="0" err="1"/>
              <a:t>multi-stage</a:t>
            </a:r>
            <a:r>
              <a:rPr lang="en-GB" sz="1800" dirty="0"/>
              <a:t> designs: With application to a postpartum haemorrhage trial. </a:t>
            </a:r>
            <a:r>
              <a:rPr lang="en-GB" sz="1800" i="1" dirty="0"/>
              <a:t>Clinical Trials</a:t>
            </a:r>
            <a:r>
              <a:rPr lang="en-GB" sz="1800" dirty="0"/>
              <a:t>. 20(1):71-80. DOI: </a:t>
            </a:r>
            <a:r>
              <a:rPr lang="en-GB" sz="1800" dirty="0">
                <a:hlinkClick r:id="rId3"/>
              </a:rPr>
              <a:t>10.1177/17407745221136527</a:t>
            </a:r>
            <a:endParaRPr lang="en-GB" sz="1800" dirty="0"/>
          </a:p>
          <a:p>
            <a:pPr marL="342900" indent="-342900">
              <a:buFont typeface="+mj-lt"/>
              <a:buAutoNum type="arabicPeriod"/>
            </a:pPr>
            <a:endParaRPr lang="en-GB" sz="1800" dirty="0"/>
          </a:p>
          <a:p>
            <a:pPr marL="342900" indent="-342900">
              <a:buFont typeface="+mj-lt"/>
              <a:buAutoNum type="arabicPeriod"/>
            </a:pPr>
            <a:r>
              <a:rPr lang="en-GB" sz="1800" dirty="0"/>
              <a:t>Choodari-Oskooei, et al. (2022) </a:t>
            </a:r>
            <a:r>
              <a:rPr lang="en-GB" sz="1800" dirty="0" err="1"/>
              <a:t>Multi-arm</a:t>
            </a:r>
            <a:r>
              <a:rPr lang="en-GB" sz="1800" dirty="0"/>
              <a:t> </a:t>
            </a:r>
            <a:r>
              <a:rPr lang="en-GB" sz="1800" dirty="0" err="1"/>
              <a:t>multi-stage</a:t>
            </a:r>
            <a:r>
              <a:rPr lang="en-GB" sz="1800" dirty="0"/>
              <a:t> (MAMS) platform randomized clinical trials. In: Principles and Practice of Clinical Trials. Springer. DOI: </a:t>
            </a:r>
            <a:r>
              <a:rPr lang="en-GB" sz="1800" dirty="0">
                <a:hlinkClick r:id="rId4"/>
              </a:rPr>
              <a:t>10.1007/978-3-319-52677-5_110-1</a:t>
            </a:r>
            <a:endParaRPr lang="en-GB" sz="1800" dirty="0"/>
          </a:p>
          <a:p>
            <a:pPr marL="342900" indent="-342900">
              <a:buFont typeface="+mj-lt"/>
              <a:buAutoNum type="arabicPeriod"/>
            </a:pPr>
            <a:endParaRPr lang="en-GB" sz="1800" dirty="0">
              <a:effectLst/>
              <a:ea typeface="Times New Roman" panose="02020603050405020304" pitchFamily="18" charset="0"/>
              <a:cs typeface="Courier"/>
            </a:endParaRPr>
          </a:p>
          <a:p>
            <a:pPr marL="342900" indent="-342900">
              <a:buFont typeface="+mj-lt"/>
              <a:buAutoNum type="arabicPeriod"/>
            </a:pPr>
            <a:r>
              <a:rPr lang="en-GB" sz="1800" dirty="0">
                <a:effectLst/>
                <a:ea typeface="Times New Roman" panose="02020603050405020304" pitchFamily="18" charset="0"/>
                <a:cs typeface="Courier"/>
              </a:rPr>
              <a:t>Royston, et al. (2003) Novel designs for </a:t>
            </a:r>
            <a:r>
              <a:rPr lang="en-GB" sz="1800" dirty="0" err="1">
                <a:effectLst/>
                <a:ea typeface="Times New Roman" panose="02020603050405020304" pitchFamily="18" charset="0"/>
                <a:cs typeface="Courier"/>
              </a:rPr>
              <a:t>multi-arm</a:t>
            </a:r>
            <a:r>
              <a:rPr lang="en-GB" sz="1800" dirty="0">
                <a:effectLst/>
                <a:ea typeface="Times New Roman" panose="02020603050405020304" pitchFamily="18" charset="0"/>
                <a:cs typeface="Courier"/>
              </a:rPr>
              <a:t> clinical trials with survival outcomes with an application in ovarian cancer. Statistics in Medicine. 22:2239–2256. </a:t>
            </a:r>
            <a:r>
              <a:rPr lang="pt-BR" sz="1800" dirty="0"/>
              <a:t>doi: </a:t>
            </a:r>
            <a:r>
              <a:rPr lang="pt-BR" sz="1800" dirty="0">
                <a:hlinkClick r:id="rId5"/>
              </a:rPr>
              <a:t>10.1002/sim.143</a:t>
            </a:r>
            <a:r>
              <a:rPr lang="pt-BR" sz="1800" dirty="0"/>
              <a:t> </a:t>
            </a:r>
            <a:endParaRPr lang="en-GB" sz="1800" dirty="0"/>
          </a:p>
          <a:p>
            <a:pPr marL="342900" indent="-342900">
              <a:buFont typeface="Arial" panose="020B0604020202020204" pitchFamily="34" charset="0"/>
              <a:buChar char="•"/>
            </a:pPr>
            <a:endParaRPr lang="en-GB" sz="1800" dirty="0"/>
          </a:p>
          <a:p>
            <a:endParaRPr lang="en-GB" sz="1800" dirty="0"/>
          </a:p>
        </p:txBody>
      </p:sp>
      <p:sp>
        <p:nvSpPr>
          <p:cNvPr id="4" name="TextBox 3">
            <a:extLst>
              <a:ext uri="{FF2B5EF4-FFF2-40B4-BE49-F238E27FC236}">
                <a16:creationId xmlns:a16="http://schemas.microsoft.com/office/drawing/2014/main" id="{2036C1B5-AC9C-4915-A4EA-2B503387C96D}"/>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28/28</a:t>
            </a:r>
            <a:endParaRPr lang="en-GB" sz="1600" dirty="0">
              <a:solidFill>
                <a:schemeClr val="accent2">
                  <a:lumMod val="50000"/>
                </a:schemeClr>
              </a:solidFill>
            </a:endParaRPr>
          </a:p>
        </p:txBody>
      </p:sp>
    </p:spTree>
    <p:extLst>
      <p:ext uri="{BB962C8B-B14F-4D97-AF65-F5344CB8AC3E}">
        <p14:creationId xmlns:p14="http://schemas.microsoft.com/office/powerpoint/2010/main" val="3955377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161333-8DB7-70C4-F5AC-30AAA1BAB8E4}"/>
              </a:ext>
            </a:extLst>
          </p:cNvPr>
          <p:cNvSpPr txBox="1"/>
          <p:nvPr/>
        </p:nvSpPr>
        <p:spPr>
          <a:xfrm>
            <a:off x="2085280" y="2252547"/>
            <a:ext cx="9344722" cy="3416320"/>
          </a:xfrm>
          <a:prstGeom prst="rect">
            <a:avLst/>
          </a:prstGeom>
          <a:noFill/>
        </p:spPr>
        <p:txBody>
          <a:bodyPr wrap="square" rtlCol="0">
            <a:spAutoFit/>
          </a:bodyPr>
          <a:lstStyle/>
          <a:p>
            <a:r>
              <a:rPr lang="en-US"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en-US" sz="9600" dirty="0">
                <a:ln w="0"/>
                <a:solidFill>
                  <a:srgbClr val="002060"/>
                </a:solidFill>
                <a:effectLst>
                  <a:reflection blurRad="6350" stA="53000" endA="300" endPos="35500" dir="5400000" sy="-90000" algn="bl" rotWithShape="0"/>
                </a:effectLst>
              </a:rPr>
              <a:t>Q</a:t>
            </a:r>
            <a:r>
              <a:rPr lang="en-US" sz="6600" dirty="0">
                <a:ln w="0"/>
                <a:solidFill>
                  <a:srgbClr val="002060"/>
                </a:solidFill>
                <a:effectLst>
                  <a:reflection blurRad="6350" stA="53000" endA="300" endPos="35500" dir="5400000" sy="-90000" algn="bl" rotWithShape="0"/>
                </a:effectLst>
              </a:rPr>
              <a:t>&amp;</a:t>
            </a:r>
            <a:r>
              <a:rPr lang="en-US" sz="9600" dirty="0">
                <a:ln w="0"/>
                <a:solidFill>
                  <a:srgbClr val="002060"/>
                </a:solidFill>
                <a:effectLst>
                  <a:reflection blurRad="6350" stA="53000" endA="300" endPos="35500" dir="5400000" sy="-90000" algn="bl" rotWithShape="0"/>
                </a:effectLst>
              </a:rPr>
              <a:t>A?</a:t>
            </a:r>
          </a:p>
          <a:p>
            <a:endParaRPr lang="en-US" dirty="0"/>
          </a:p>
          <a:p>
            <a:endParaRPr lang="en-US" sz="2800" dirty="0"/>
          </a:p>
          <a:p>
            <a:r>
              <a:rPr lang="en-US" sz="2800" dirty="0">
                <a:solidFill>
                  <a:srgbClr val="002060"/>
                </a:solidFill>
              </a:rPr>
              <a:t>Yumeng Liu:  </a:t>
            </a:r>
            <a:r>
              <a:rPr lang="en-US" sz="2800" dirty="0">
                <a:hlinkClick r:id="rId2"/>
              </a:rPr>
              <a:t>rmjliur@ucl.ac.uk</a:t>
            </a:r>
            <a:r>
              <a:rPr lang="en-US" sz="2800" dirty="0"/>
              <a:t> </a:t>
            </a:r>
            <a:r>
              <a:rPr lang="en-US" sz="2800" dirty="0">
                <a:solidFill>
                  <a:srgbClr val="002060"/>
                </a:solidFill>
              </a:rPr>
              <a:t>/</a:t>
            </a:r>
            <a:r>
              <a:rPr lang="en-US" sz="2800" dirty="0"/>
              <a:t> </a:t>
            </a:r>
          </a:p>
          <a:p>
            <a:r>
              <a:rPr lang="en-US" sz="2800" dirty="0">
                <a:hlinkClick r:id="rId3"/>
              </a:rPr>
              <a:t>nw21727@bristol.ac.uk</a:t>
            </a:r>
            <a:r>
              <a:rPr lang="en-US" sz="2800" dirty="0"/>
              <a:t> </a:t>
            </a:r>
          </a:p>
          <a:p>
            <a:endParaRPr lang="en-GB" dirty="0"/>
          </a:p>
        </p:txBody>
      </p:sp>
    </p:spTree>
    <p:extLst>
      <p:ext uri="{BB962C8B-B14F-4D97-AF65-F5344CB8AC3E}">
        <p14:creationId xmlns:p14="http://schemas.microsoft.com/office/powerpoint/2010/main" val="3649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879CC0-2524-6CBA-2F07-C0D182BED5A6}"/>
              </a:ext>
            </a:extLst>
          </p:cNvPr>
          <p:cNvSpPr>
            <a:spLocks noGrp="1"/>
          </p:cNvSpPr>
          <p:nvPr>
            <p:ph type="body" sz="quarter" idx="10"/>
          </p:nvPr>
        </p:nvSpPr>
        <p:spPr>
          <a:xfrm>
            <a:off x="48720" y="-14768"/>
            <a:ext cx="7861333" cy="807692"/>
          </a:xfrm>
        </p:spPr>
        <p:txBody>
          <a:bodyPr>
            <a:normAutofit fontScale="85000" lnSpcReduction="10000"/>
          </a:bodyPr>
          <a:lstStyle/>
          <a:p>
            <a:r>
              <a:rPr lang="en-GB" sz="3500" dirty="0"/>
              <a:t>Advantages of Multi-Arm Multi-Stage design</a:t>
            </a:r>
          </a:p>
          <a:p>
            <a:endParaRPr lang="en-GB" dirty="0"/>
          </a:p>
        </p:txBody>
      </p:sp>
      <p:grpSp>
        <p:nvGrpSpPr>
          <p:cNvPr id="51" name="Group 50">
            <a:extLst>
              <a:ext uri="{FF2B5EF4-FFF2-40B4-BE49-F238E27FC236}">
                <a16:creationId xmlns:a16="http://schemas.microsoft.com/office/drawing/2014/main" id="{B02C5A26-D897-97BA-53D0-5A8C26155D4F}"/>
              </a:ext>
            </a:extLst>
          </p:cNvPr>
          <p:cNvGrpSpPr/>
          <p:nvPr/>
        </p:nvGrpSpPr>
        <p:grpSpPr>
          <a:xfrm>
            <a:off x="-384190" y="1945388"/>
            <a:ext cx="2619505" cy="4007946"/>
            <a:chOff x="7824192" y="1617420"/>
            <a:chExt cx="2386621" cy="3548560"/>
          </a:xfrm>
        </p:grpSpPr>
        <p:sp>
          <p:nvSpPr>
            <p:cNvPr id="53" name="TextBox 52">
              <a:extLst>
                <a:ext uri="{FF2B5EF4-FFF2-40B4-BE49-F238E27FC236}">
                  <a16:creationId xmlns:a16="http://schemas.microsoft.com/office/drawing/2014/main" id="{07F3D4F7-DAFE-703F-EAB4-09DF560F498C}"/>
                </a:ext>
              </a:extLst>
            </p:cNvPr>
            <p:cNvSpPr txBox="1"/>
            <p:nvPr/>
          </p:nvSpPr>
          <p:spPr>
            <a:xfrm>
              <a:off x="9209485" y="1617420"/>
              <a:ext cx="1001328" cy="261610"/>
            </a:xfrm>
            <a:prstGeom prst="rect">
              <a:avLst/>
            </a:prstGeom>
            <a:noFill/>
          </p:spPr>
          <p:txBody>
            <a:bodyPr wrap="square" rtlCol="0">
              <a:spAutoFit/>
            </a:bodyPr>
            <a:lstStyle/>
            <a:p>
              <a:pPr algn="ctr"/>
              <a:r>
                <a:rPr lang="en-GB" sz="1100" b="1" dirty="0">
                  <a:solidFill>
                    <a:schemeClr val="accent3">
                      <a:lumMod val="75000"/>
                    </a:schemeClr>
                  </a:solidFill>
                </a:rPr>
                <a:t>Experimental</a:t>
              </a:r>
              <a:r>
                <a:rPr lang="en-GB" sz="1100" b="1" dirty="0">
                  <a:solidFill>
                    <a:srgbClr val="92D050"/>
                  </a:solidFill>
                </a:rPr>
                <a:t> </a:t>
              </a:r>
            </a:p>
          </p:txBody>
        </p:sp>
        <p:grpSp>
          <p:nvGrpSpPr>
            <p:cNvPr id="54" name="Group 53">
              <a:extLst>
                <a:ext uri="{FF2B5EF4-FFF2-40B4-BE49-F238E27FC236}">
                  <a16:creationId xmlns:a16="http://schemas.microsoft.com/office/drawing/2014/main" id="{CEBF5F54-53EA-CF9A-6A65-8104D0559119}"/>
                </a:ext>
              </a:extLst>
            </p:cNvPr>
            <p:cNvGrpSpPr/>
            <p:nvPr/>
          </p:nvGrpSpPr>
          <p:grpSpPr>
            <a:xfrm>
              <a:off x="7824192" y="1628801"/>
              <a:ext cx="1814768" cy="3537179"/>
              <a:chOff x="7824192" y="1628801"/>
              <a:chExt cx="1814768" cy="3537179"/>
            </a:xfrm>
          </p:grpSpPr>
          <p:grpSp>
            <p:nvGrpSpPr>
              <p:cNvPr id="56" name="Group 55">
                <a:extLst>
                  <a:ext uri="{FF2B5EF4-FFF2-40B4-BE49-F238E27FC236}">
                    <a16:creationId xmlns:a16="http://schemas.microsoft.com/office/drawing/2014/main" id="{0FCEBB8F-D40D-75D8-6DD8-F773319C3468}"/>
                  </a:ext>
                </a:extLst>
              </p:cNvPr>
              <p:cNvGrpSpPr/>
              <p:nvPr/>
            </p:nvGrpSpPr>
            <p:grpSpPr>
              <a:xfrm>
                <a:off x="7824192" y="1628801"/>
                <a:ext cx="1654609" cy="3537179"/>
                <a:chOff x="7824192" y="1628801"/>
                <a:chExt cx="1654609" cy="3537179"/>
              </a:xfrm>
            </p:grpSpPr>
            <p:grpSp>
              <p:nvGrpSpPr>
                <p:cNvPr id="64" name="Gruppierung 3">
                  <a:extLst>
                    <a:ext uri="{FF2B5EF4-FFF2-40B4-BE49-F238E27FC236}">
                      <a16:creationId xmlns:a16="http://schemas.microsoft.com/office/drawing/2014/main" id="{73BBC5FD-04EA-8220-3D64-1CBF6C4F5E5C}"/>
                    </a:ext>
                  </a:extLst>
                </p:cNvPr>
                <p:cNvGrpSpPr/>
                <p:nvPr/>
              </p:nvGrpSpPr>
              <p:grpSpPr>
                <a:xfrm>
                  <a:off x="7824192" y="1628801"/>
                  <a:ext cx="1440160" cy="3537179"/>
                  <a:chOff x="4644008" y="1628800"/>
                  <a:chExt cx="1440160" cy="3537179"/>
                </a:xfrm>
              </p:grpSpPr>
              <p:cxnSp>
                <p:nvCxnSpPr>
                  <p:cNvPr id="67" name="Straight Arrow Connector 66">
                    <a:extLst>
                      <a:ext uri="{FF2B5EF4-FFF2-40B4-BE49-F238E27FC236}">
                        <a16:creationId xmlns:a16="http://schemas.microsoft.com/office/drawing/2014/main" id="{1A3872A6-AA39-D012-0A2D-3F7C42738D6B}"/>
                      </a:ext>
                    </a:extLst>
                  </p:cNvPr>
                  <p:cNvCxnSpPr>
                    <a:cxnSpLocks/>
                  </p:cNvCxnSpPr>
                  <p:nvPr/>
                </p:nvCxnSpPr>
                <p:spPr>
                  <a:xfrm>
                    <a:off x="5652120" y="1902412"/>
                    <a:ext cx="0" cy="32635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0F8FD383-6AE4-753C-143E-05A1398B8CC5}"/>
                      </a:ext>
                    </a:extLst>
                  </p:cNvPr>
                  <p:cNvSpPr txBox="1"/>
                  <p:nvPr/>
                </p:nvSpPr>
                <p:spPr>
                  <a:xfrm>
                    <a:off x="5220072" y="1628800"/>
                    <a:ext cx="864096" cy="261610"/>
                  </a:xfrm>
                  <a:prstGeom prst="rect">
                    <a:avLst/>
                  </a:prstGeom>
                  <a:noFill/>
                </p:spPr>
                <p:txBody>
                  <a:bodyPr wrap="square" rtlCol="0">
                    <a:spAutoFit/>
                  </a:bodyPr>
                  <a:lstStyle/>
                  <a:p>
                    <a:pPr algn="ctr"/>
                    <a:r>
                      <a:rPr lang="en-GB" sz="1100" b="1" dirty="0"/>
                      <a:t>Control</a:t>
                    </a:r>
                  </a:p>
                </p:txBody>
              </p:sp>
              <p:sp>
                <p:nvSpPr>
                  <p:cNvPr id="79" name="TextBox 78">
                    <a:extLst>
                      <a:ext uri="{FF2B5EF4-FFF2-40B4-BE49-F238E27FC236}">
                        <a16:creationId xmlns:a16="http://schemas.microsoft.com/office/drawing/2014/main" id="{6CADF36F-ED69-2AE0-626B-7A1C7B2A1999}"/>
                      </a:ext>
                    </a:extLst>
                  </p:cNvPr>
                  <p:cNvSpPr txBox="1"/>
                  <p:nvPr/>
                </p:nvSpPr>
                <p:spPr>
                  <a:xfrm>
                    <a:off x="4644008" y="2492895"/>
                    <a:ext cx="1008112" cy="327000"/>
                  </a:xfrm>
                  <a:prstGeom prst="rect">
                    <a:avLst/>
                  </a:prstGeom>
                  <a:noFill/>
                </p:spPr>
                <p:txBody>
                  <a:bodyPr wrap="square" rtlCol="0">
                    <a:spAutoFit/>
                  </a:bodyPr>
                  <a:lstStyle/>
                  <a:p>
                    <a:endParaRPr lang="en-GB" dirty="0"/>
                  </a:p>
                </p:txBody>
              </p:sp>
            </p:grpSp>
            <p:cxnSp>
              <p:nvCxnSpPr>
                <p:cNvPr id="66" name="Straight Arrow Connector 65">
                  <a:extLst>
                    <a:ext uri="{FF2B5EF4-FFF2-40B4-BE49-F238E27FC236}">
                      <a16:creationId xmlns:a16="http://schemas.microsoft.com/office/drawing/2014/main" id="{715B4397-CFB7-E199-00E4-9849FD4A8EEE}"/>
                    </a:ext>
                  </a:extLst>
                </p:cNvPr>
                <p:cNvCxnSpPr>
                  <a:cxnSpLocks/>
                </p:cNvCxnSpPr>
                <p:nvPr/>
              </p:nvCxnSpPr>
              <p:spPr>
                <a:xfrm>
                  <a:off x="9478801" y="2162849"/>
                  <a:ext cx="0" cy="3003131"/>
                </a:xfrm>
                <a:prstGeom prst="straightConnector1">
                  <a:avLst/>
                </a:prstGeom>
                <a:ln w="25400">
                  <a:solidFill>
                    <a:srgbClr val="E2AC00"/>
                  </a:solidFill>
                  <a:tailEnd type="arrow"/>
                </a:ln>
              </p:spPr>
              <p:style>
                <a:lnRef idx="1">
                  <a:schemeClr val="accent1"/>
                </a:lnRef>
                <a:fillRef idx="0">
                  <a:schemeClr val="accent1"/>
                </a:fillRef>
                <a:effectRef idx="0">
                  <a:schemeClr val="accent1"/>
                </a:effectRef>
                <a:fontRef idx="minor">
                  <a:schemeClr val="tx1"/>
                </a:fontRef>
              </p:style>
            </p:cxnSp>
          </p:grpSp>
          <p:pic>
            <p:nvPicPr>
              <p:cNvPr id="58" name="Picture 2" descr="C:\Users\rmjwamb\AppData\Local\Microsoft\Windows\Temporary Internet Files\Content.IE5\XECSNR8S\Emoji_u1f48a.svg[1].png">
                <a:extLst>
                  <a:ext uri="{FF2B5EF4-FFF2-40B4-BE49-F238E27FC236}">
                    <a16:creationId xmlns:a16="http://schemas.microsoft.com/office/drawing/2014/main" id="{84D6C114-8BC1-0E7D-B979-224D4A2E8E54}"/>
                  </a:ext>
                </a:extLst>
              </p:cNvPr>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296060" y="1861964"/>
                <a:ext cx="342900" cy="342900"/>
              </a:xfrm>
              <a:prstGeom prst="rect">
                <a:avLst/>
              </a:prstGeom>
              <a:solidFill>
                <a:schemeClr val="bg1"/>
              </a:solidFill>
            </p:spPr>
          </p:pic>
          <p:pic>
            <p:nvPicPr>
              <p:cNvPr id="63" name="Picture 2" descr="C:\Users\rmjwamb\AppData\Local\Microsoft\Windows\Temporary Internet Files\Content.IE5\XECSNR8S\Emoji_u1f48a.svg[1].png">
                <a:extLst>
                  <a:ext uri="{FF2B5EF4-FFF2-40B4-BE49-F238E27FC236}">
                    <a16:creationId xmlns:a16="http://schemas.microsoft.com/office/drawing/2014/main" id="{8E667FE8-1042-B167-39B7-FFC5B37BDF00}"/>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8633420" y="1861964"/>
                <a:ext cx="342900" cy="342900"/>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91" name="Straight Arrow Connector 90">
            <a:extLst>
              <a:ext uri="{FF2B5EF4-FFF2-40B4-BE49-F238E27FC236}">
                <a16:creationId xmlns:a16="http://schemas.microsoft.com/office/drawing/2014/main" id="{2EB8A35C-EA0F-7895-F4F5-860DA36E9062}"/>
              </a:ext>
            </a:extLst>
          </p:cNvPr>
          <p:cNvCxnSpPr>
            <a:cxnSpLocks/>
          </p:cNvCxnSpPr>
          <p:nvPr/>
        </p:nvCxnSpPr>
        <p:spPr>
          <a:xfrm>
            <a:off x="4405006" y="2305619"/>
            <a:ext cx="10526" cy="1209987"/>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83FD93C-684A-74DA-DECB-13255538FF95}"/>
              </a:ext>
            </a:extLst>
          </p:cNvPr>
          <p:cNvGrpSpPr/>
          <p:nvPr/>
        </p:nvGrpSpPr>
        <p:grpSpPr>
          <a:xfrm>
            <a:off x="2827259" y="3647017"/>
            <a:ext cx="2283327" cy="1193289"/>
            <a:chOff x="4644008" y="3278948"/>
            <a:chExt cx="2283327" cy="1224136"/>
          </a:xfrm>
        </p:grpSpPr>
        <p:cxnSp>
          <p:nvCxnSpPr>
            <p:cNvPr id="42" name="Straight Arrow Connector 41">
              <a:extLst>
                <a:ext uri="{FF2B5EF4-FFF2-40B4-BE49-F238E27FC236}">
                  <a16:creationId xmlns:a16="http://schemas.microsoft.com/office/drawing/2014/main" id="{012A177B-7E93-53AE-B7A0-7466FCD88FFE}"/>
                </a:ext>
              </a:extLst>
            </p:cNvPr>
            <p:cNvCxnSpPr/>
            <p:nvPr/>
          </p:nvCxnSpPr>
          <p:spPr>
            <a:xfrm>
              <a:off x="6927335" y="3278948"/>
              <a:ext cx="0" cy="122413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43" name="Gruppierung 5">
              <a:extLst>
                <a:ext uri="{FF2B5EF4-FFF2-40B4-BE49-F238E27FC236}">
                  <a16:creationId xmlns:a16="http://schemas.microsoft.com/office/drawing/2014/main" id="{B459ECBF-31E6-D3F4-C90E-B569DCA34CFD}"/>
                </a:ext>
              </a:extLst>
            </p:cNvPr>
            <p:cNvGrpSpPr/>
            <p:nvPr/>
          </p:nvGrpSpPr>
          <p:grpSpPr>
            <a:xfrm>
              <a:off x="4644008" y="3278948"/>
              <a:ext cx="1923287" cy="1224136"/>
              <a:chOff x="4644008" y="3278948"/>
              <a:chExt cx="1923287" cy="1224136"/>
            </a:xfrm>
          </p:grpSpPr>
          <p:cxnSp>
            <p:nvCxnSpPr>
              <p:cNvPr id="44" name="Straight Arrow Connector 43">
                <a:extLst>
                  <a:ext uri="{FF2B5EF4-FFF2-40B4-BE49-F238E27FC236}">
                    <a16:creationId xmlns:a16="http://schemas.microsoft.com/office/drawing/2014/main" id="{34B87BCA-C12A-486F-0D99-B6E885CC3351}"/>
                  </a:ext>
                </a:extLst>
              </p:cNvPr>
              <p:cNvCxnSpPr/>
              <p:nvPr/>
            </p:nvCxnSpPr>
            <p:spPr>
              <a:xfrm>
                <a:off x="6567295" y="3278948"/>
                <a:ext cx="0" cy="1224136"/>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6583E04-CAE6-8EB1-F6D6-51F6F24F1327}"/>
                  </a:ext>
                </a:extLst>
              </p:cNvPr>
              <p:cNvCxnSpPr/>
              <p:nvPr/>
            </p:nvCxnSpPr>
            <p:spPr>
              <a:xfrm>
                <a:off x="5652120" y="3278948"/>
                <a:ext cx="0" cy="12241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1BC39C9-B315-C0F3-FD98-1C73ECD5F88E}"/>
                  </a:ext>
                </a:extLst>
              </p:cNvPr>
              <p:cNvSpPr txBox="1"/>
              <p:nvPr/>
            </p:nvSpPr>
            <p:spPr>
              <a:xfrm>
                <a:off x="4644008" y="3861048"/>
                <a:ext cx="1008112" cy="369332"/>
              </a:xfrm>
              <a:prstGeom prst="rect">
                <a:avLst/>
              </a:prstGeom>
              <a:noFill/>
            </p:spPr>
            <p:txBody>
              <a:bodyPr wrap="square" rtlCol="0">
                <a:spAutoFit/>
              </a:bodyPr>
              <a:lstStyle/>
              <a:p>
                <a:r>
                  <a:rPr lang="en-GB" dirty="0"/>
                  <a:t>Stage 2</a:t>
                </a:r>
              </a:p>
            </p:txBody>
          </p:sp>
        </p:grpSp>
      </p:grpSp>
      <p:grpSp>
        <p:nvGrpSpPr>
          <p:cNvPr id="7" name="Gruppierung 18">
            <a:extLst>
              <a:ext uri="{FF2B5EF4-FFF2-40B4-BE49-F238E27FC236}">
                <a16:creationId xmlns:a16="http://schemas.microsoft.com/office/drawing/2014/main" id="{9F80853F-2F15-5127-C5ED-2A5BB4902FF4}"/>
              </a:ext>
            </a:extLst>
          </p:cNvPr>
          <p:cNvGrpSpPr/>
          <p:nvPr/>
        </p:nvGrpSpPr>
        <p:grpSpPr>
          <a:xfrm>
            <a:off x="2827259" y="4988866"/>
            <a:ext cx="2304257" cy="1193289"/>
            <a:chOff x="4644007" y="4655484"/>
            <a:chExt cx="2304257" cy="1224136"/>
          </a:xfrm>
        </p:grpSpPr>
        <p:cxnSp>
          <p:nvCxnSpPr>
            <p:cNvPr id="37" name="Straight Arrow Connector 36">
              <a:extLst>
                <a:ext uri="{FF2B5EF4-FFF2-40B4-BE49-F238E27FC236}">
                  <a16:creationId xmlns:a16="http://schemas.microsoft.com/office/drawing/2014/main" id="{262E218B-4079-5208-F64F-5A03940EFF33}"/>
                </a:ext>
              </a:extLst>
            </p:cNvPr>
            <p:cNvCxnSpPr/>
            <p:nvPr/>
          </p:nvCxnSpPr>
          <p:spPr>
            <a:xfrm>
              <a:off x="6948264" y="4655484"/>
              <a:ext cx="0" cy="122413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38" name="Gruppierung 12">
              <a:extLst>
                <a:ext uri="{FF2B5EF4-FFF2-40B4-BE49-F238E27FC236}">
                  <a16:creationId xmlns:a16="http://schemas.microsoft.com/office/drawing/2014/main" id="{200135B4-13AA-2C52-CAD8-8A8E2B25E812}"/>
                </a:ext>
              </a:extLst>
            </p:cNvPr>
            <p:cNvGrpSpPr/>
            <p:nvPr/>
          </p:nvGrpSpPr>
          <p:grpSpPr>
            <a:xfrm>
              <a:off x="4644007" y="4655484"/>
              <a:ext cx="1029042" cy="1224136"/>
              <a:chOff x="4644007" y="4655484"/>
              <a:chExt cx="1029042" cy="1224136"/>
            </a:xfrm>
          </p:grpSpPr>
          <p:cxnSp>
            <p:nvCxnSpPr>
              <p:cNvPr id="40" name="Straight Arrow Connector 39">
                <a:extLst>
                  <a:ext uri="{FF2B5EF4-FFF2-40B4-BE49-F238E27FC236}">
                    <a16:creationId xmlns:a16="http://schemas.microsoft.com/office/drawing/2014/main" id="{3FBFD1A4-6666-3950-B32D-A2583A9615FD}"/>
                  </a:ext>
                </a:extLst>
              </p:cNvPr>
              <p:cNvCxnSpPr/>
              <p:nvPr/>
            </p:nvCxnSpPr>
            <p:spPr>
              <a:xfrm>
                <a:off x="5673049" y="4655484"/>
                <a:ext cx="0" cy="12241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C9BD8F8-D13D-A053-6D18-376FE58C90CE}"/>
                  </a:ext>
                </a:extLst>
              </p:cNvPr>
              <p:cNvSpPr txBox="1"/>
              <p:nvPr/>
            </p:nvSpPr>
            <p:spPr>
              <a:xfrm>
                <a:off x="4644007" y="5229200"/>
                <a:ext cx="1008112" cy="369332"/>
              </a:xfrm>
              <a:prstGeom prst="rect">
                <a:avLst/>
              </a:prstGeom>
              <a:noFill/>
            </p:spPr>
            <p:txBody>
              <a:bodyPr wrap="square" rtlCol="0">
                <a:spAutoFit/>
              </a:bodyPr>
              <a:lstStyle/>
              <a:p>
                <a:r>
                  <a:rPr lang="en-GB" dirty="0"/>
                  <a:t>Stage 3</a:t>
                </a:r>
              </a:p>
            </p:txBody>
          </p:sp>
        </p:grpSp>
      </p:grpSp>
      <p:grpSp>
        <p:nvGrpSpPr>
          <p:cNvPr id="11" name="Group 10">
            <a:extLst>
              <a:ext uri="{FF2B5EF4-FFF2-40B4-BE49-F238E27FC236}">
                <a16:creationId xmlns:a16="http://schemas.microsoft.com/office/drawing/2014/main" id="{BF627247-4084-7C6E-C360-BB41670E5D54}"/>
              </a:ext>
            </a:extLst>
          </p:cNvPr>
          <p:cNvGrpSpPr/>
          <p:nvPr/>
        </p:nvGrpSpPr>
        <p:grpSpPr>
          <a:xfrm>
            <a:off x="2827259" y="2038452"/>
            <a:ext cx="2537048" cy="1460006"/>
            <a:chOff x="7824192" y="1628801"/>
            <a:chExt cx="2537048" cy="1497748"/>
          </a:xfrm>
        </p:grpSpPr>
        <p:grpSp>
          <p:nvGrpSpPr>
            <p:cNvPr id="21" name="Gruppierung 3">
              <a:extLst>
                <a:ext uri="{FF2B5EF4-FFF2-40B4-BE49-F238E27FC236}">
                  <a16:creationId xmlns:a16="http://schemas.microsoft.com/office/drawing/2014/main" id="{30937722-0BD6-DD6F-51B5-FDA36C9F94C4}"/>
                </a:ext>
              </a:extLst>
            </p:cNvPr>
            <p:cNvGrpSpPr/>
            <p:nvPr/>
          </p:nvGrpSpPr>
          <p:grpSpPr>
            <a:xfrm>
              <a:off x="7824192" y="1628801"/>
              <a:ext cx="2537048" cy="1497748"/>
              <a:chOff x="4644008" y="1628800"/>
              <a:chExt cx="2537048" cy="1497748"/>
            </a:xfrm>
          </p:grpSpPr>
          <p:cxnSp>
            <p:nvCxnSpPr>
              <p:cNvPr id="24" name="Straight Arrow Connector 23">
                <a:extLst>
                  <a:ext uri="{FF2B5EF4-FFF2-40B4-BE49-F238E27FC236}">
                    <a16:creationId xmlns:a16="http://schemas.microsoft.com/office/drawing/2014/main" id="{133C2041-5DD8-808F-E1DA-D46722679782}"/>
                  </a:ext>
                </a:extLst>
              </p:cNvPr>
              <p:cNvCxnSpPr/>
              <p:nvPr/>
            </p:nvCxnSpPr>
            <p:spPr>
              <a:xfrm>
                <a:off x="5652120" y="1902412"/>
                <a:ext cx="0" cy="12241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ABC26E5-BF7C-0B7B-D073-2B971E7D3D8E}"/>
                  </a:ext>
                </a:extLst>
              </p:cNvPr>
              <p:cNvCxnSpPr/>
              <p:nvPr/>
            </p:nvCxnSpPr>
            <p:spPr>
              <a:xfrm>
                <a:off x="6588224" y="1902412"/>
                <a:ext cx="0" cy="1224136"/>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DBBC418-C995-0307-F48D-3BDCFE60EAFF}"/>
                  </a:ext>
                </a:extLst>
              </p:cNvPr>
              <p:cNvCxnSpPr/>
              <p:nvPr/>
            </p:nvCxnSpPr>
            <p:spPr>
              <a:xfrm>
                <a:off x="6948264" y="1902412"/>
                <a:ext cx="0" cy="122413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5A8E487-614C-60E3-43FE-2F3566C9C782}"/>
                  </a:ext>
                </a:extLst>
              </p:cNvPr>
              <p:cNvSpPr txBox="1"/>
              <p:nvPr/>
            </p:nvSpPr>
            <p:spPr>
              <a:xfrm>
                <a:off x="5220072" y="1628800"/>
                <a:ext cx="864096" cy="261610"/>
              </a:xfrm>
              <a:prstGeom prst="rect">
                <a:avLst/>
              </a:prstGeom>
              <a:noFill/>
            </p:spPr>
            <p:txBody>
              <a:bodyPr wrap="square" rtlCol="0">
                <a:spAutoFit/>
              </a:bodyPr>
              <a:lstStyle/>
              <a:p>
                <a:pPr algn="ctr"/>
                <a:r>
                  <a:rPr lang="en-GB" sz="1100" b="1" dirty="0"/>
                  <a:t>Control</a:t>
                </a:r>
              </a:p>
            </p:txBody>
          </p:sp>
          <p:sp>
            <p:nvSpPr>
              <p:cNvPr id="31" name="TextBox 30">
                <a:extLst>
                  <a:ext uri="{FF2B5EF4-FFF2-40B4-BE49-F238E27FC236}">
                    <a16:creationId xmlns:a16="http://schemas.microsoft.com/office/drawing/2014/main" id="{19264AD7-515B-CCDA-83D6-F75705BBED39}"/>
                  </a:ext>
                </a:extLst>
              </p:cNvPr>
              <p:cNvSpPr txBox="1"/>
              <p:nvPr/>
            </p:nvSpPr>
            <p:spPr>
              <a:xfrm>
                <a:off x="6012160" y="1628800"/>
                <a:ext cx="432048" cy="268373"/>
              </a:xfrm>
              <a:prstGeom prst="rect">
                <a:avLst/>
              </a:prstGeom>
              <a:noFill/>
            </p:spPr>
            <p:txBody>
              <a:bodyPr wrap="square" rtlCol="0">
                <a:spAutoFit/>
              </a:bodyPr>
              <a:lstStyle/>
              <a:p>
                <a:pPr algn="ctr"/>
                <a:endParaRPr lang="en-GB" sz="1100" b="1" dirty="0">
                  <a:solidFill>
                    <a:schemeClr val="bg2"/>
                  </a:solidFill>
                </a:endParaRPr>
              </a:p>
            </p:txBody>
          </p:sp>
          <p:sp>
            <p:nvSpPr>
              <p:cNvPr id="32" name="TextBox 31">
                <a:extLst>
                  <a:ext uri="{FF2B5EF4-FFF2-40B4-BE49-F238E27FC236}">
                    <a16:creationId xmlns:a16="http://schemas.microsoft.com/office/drawing/2014/main" id="{0C3547B5-878A-8E03-F02D-D703F6623990}"/>
                  </a:ext>
                </a:extLst>
              </p:cNvPr>
              <p:cNvSpPr txBox="1"/>
              <p:nvPr/>
            </p:nvSpPr>
            <p:spPr>
              <a:xfrm>
                <a:off x="6368574" y="1628800"/>
                <a:ext cx="432048" cy="261610"/>
              </a:xfrm>
              <a:prstGeom prst="rect">
                <a:avLst/>
              </a:prstGeom>
              <a:noFill/>
            </p:spPr>
            <p:txBody>
              <a:bodyPr wrap="square" rtlCol="0">
                <a:spAutoFit/>
              </a:bodyPr>
              <a:lstStyle/>
              <a:p>
                <a:pPr algn="ctr"/>
                <a:r>
                  <a:rPr lang="en-GB" sz="1100" b="1" dirty="0">
                    <a:solidFill>
                      <a:schemeClr val="tx2"/>
                    </a:solidFill>
                  </a:rPr>
                  <a:t>E2</a:t>
                </a:r>
              </a:p>
            </p:txBody>
          </p:sp>
          <p:sp>
            <p:nvSpPr>
              <p:cNvPr id="33" name="TextBox 32">
                <a:extLst>
                  <a:ext uri="{FF2B5EF4-FFF2-40B4-BE49-F238E27FC236}">
                    <a16:creationId xmlns:a16="http://schemas.microsoft.com/office/drawing/2014/main" id="{E4BDEC68-9580-C439-3EB5-54A35C5665F2}"/>
                  </a:ext>
                </a:extLst>
              </p:cNvPr>
              <p:cNvSpPr txBox="1"/>
              <p:nvPr/>
            </p:nvSpPr>
            <p:spPr>
              <a:xfrm>
                <a:off x="6749008" y="1628800"/>
                <a:ext cx="432048" cy="261610"/>
              </a:xfrm>
              <a:prstGeom prst="rect">
                <a:avLst/>
              </a:prstGeom>
              <a:noFill/>
            </p:spPr>
            <p:txBody>
              <a:bodyPr wrap="square" rtlCol="0">
                <a:spAutoFit/>
              </a:bodyPr>
              <a:lstStyle/>
              <a:p>
                <a:pPr algn="ctr"/>
                <a:r>
                  <a:rPr lang="en-GB" sz="1100" b="1" dirty="0">
                    <a:solidFill>
                      <a:schemeClr val="accent2"/>
                    </a:solidFill>
                  </a:rPr>
                  <a:t>E3</a:t>
                </a:r>
              </a:p>
            </p:txBody>
          </p:sp>
          <p:sp>
            <p:nvSpPr>
              <p:cNvPr id="36" name="TextBox 35">
                <a:extLst>
                  <a:ext uri="{FF2B5EF4-FFF2-40B4-BE49-F238E27FC236}">
                    <a16:creationId xmlns:a16="http://schemas.microsoft.com/office/drawing/2014/main" id="{0A5353FB-F9B9-C1B1-41F9-A9591240CEA8}"/>
                  </a:ext>
                </a:extLst>
              </p:cNvPr>
              <p:cNvSpPr txBox="1"/>
              <p:nvPr/>
            </p:nvSpPr>
            <p:spPr>
              <a:xfrm>
                <a:off x="4644008" y="2492895"/>
                <a:ext cx="1008112" cy="369332"/>
              </a:xfrm>
              <a:prstGeom prst="rect">
                <a:avLst/>
              </a:prstGeom>
              <a:noFill/>
            </p:spPr>
            <p:txBody>
              <a:bodyPr wrap="square" rtlCol="0">
                <a:spAutoFit/>
              </a:bodyPr>
              <a:lstStyle/>
              <a:p>
                <a:r>
                  <a:rPr lang="en-GB" dirty="0"/>
                  <a:t>Stage 1</a:t>
                </a:r>
              </a:p>
            </p:txBody>
          </p:sp>
        </p:grpSp>
        <p:pic>
          <p:nvPicPr>
            <p:cNvPr id="17" name="Picture 2" descr="C:\Users\rmjwamb\AppData\Local\Microsoft\Windows\Temporary Internet Files\Content.IE5\XECSNR8S\Emoji_u1f48a.svg[1].png">
              <a:extLst>
                <a:ext uri="{FF2B5EF4-FFF2-40B4-BE49-F238E27FC236}">
                  <a16:creationId xmlns:a16="http://schemas.microsoft.com/office/drawing/2014/main" id="{8FDD3454-FE8B-6DFF-DF1C-17D4A588862A}"/>
                </a:ext>
              </a:extLst>
            </p:cNvPr>
            <p:cNvPicPr>
              <a:picLocks noChangeAspect="1" noChangeArrowheads="1"/>
            </p:cNvPicPr>
            <p:nvPr/>
          </p:nvPicPr>
          <p:blipFill>
            <a:blip r:embed="rId7" cstate="print">
              <a:duotone>
                <a:schemeClr val="accent2">
                  <a:shade val="45000"/>
                  <a:satMod val="135000"/>
                </a:schemeClr>
                <a:prstClr val="white"/>
              </a:duotone>
              <a:extLst>
                <a:ext uri="{BEBA8EAE-BF5A-486C-A8C5-ECC9F3942E4B}">
                  <a14:imgProps xmlns:a14="http://schemas.microsoft.com/office/drawing/2010/main">
                    <a14:imgLayer r:embed="rId5">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929564" y="1844488"/>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rmjwamb\AppData\Local\Microsoft\Windows\Temporary Internet Files\Content.IE5\XECSNR8S\Emoji_u1f48a.svg[1].png">
              <a:extLst>
                <a:ext uri="{FF2B5EF4-FFF2-40B4-BE49-F238E27FC236}">
                  <a16:creationId xmlns:a16="http://schemas.microsoft.com/office/drawing/2014/main" id="{89BEDF5E-B939-48B0-B79E-B9BBFCCDFB0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569524" y="1844488"/>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rmjwamb\AppData\Local\Microsoft\Windows\Temporary Internet Files\Content.IE5\XECSNR8S\Emoji_u1f48a.svg[1].png">
              <a:extLst>
                <a:ext uri="{FF2B5EF4-FFF2-40B4-BE49-F238E27FC236}">
                  <a16:creationId xmlns:a16="http://schemas.microsoft.com/office/drawing/2014/main" id="{3FA56532-04B0-C124-E92F-9CAC64CFC23E}"/>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8633420" y="1861964"/>
              <a:ext cx="342900" cy="342900"/>
            </a:xfrm>
            <a:prstGeom prst="rect">
              <a:avLst/>
            </a:prstGeom>
            <a:noFill/>
            <a:extLst>
              <a:ext uri="{909E8E84-426E-40DD-AFC4-6F175D3DCCD1}">
                <a14:hiddenFill xmlns:a14="http://schemas.microsoft.com/office/drawing/2010/main">
                  <a:solidFill>
                    <a:srgbClr val="FFFFFF"/>
                  </a:solidFill>
                </a14:hiddenFill>
              </a:ext>
            </a:extLst>
          </p:spPr>
        </p:pic>
      </p:grpSp>
      <p:sp>
        <p:nvSpPr>
          <p:cNvPr id="92" name="TextBox 91">
            <a:extLst>
              <a:ext uri="{FF2B5EF4-FFF2-40B4-BE49-F238E27FC236}">
                <a16:creationId xmlns:a16="http://schemas.microsoft.com/office/drawing/2014/main" id="{CBD8474E-5698-1DA9-497D-398ABE1F9C46}"/>
              </a:ext>
            </a:extLst>
          </p:cNvPr>
          <p:cNvSpPr txBox="1"/>
          <p:nvPr/>
        </p:nvSpPr>
        <p:spPr>
          <a:xfrm>
            <a:off x="4175267" y="2040198"/>
            <a:ext cx="432048" cy="261610"/>
          </a:xfrm>
          <a:prstGeom prst="rect">
            <a:avLst/>
          </a:prstGeom>
          <a:noFill/>
        </p:spPr>
        <p:txBody>
          <a:bodyPr wrap="square" rtlCol="0">
            <a:spAutoFit/>
          </a:bodyPr>
          <a:lstStyle/>
          <a:p>
            <a:pPr algn="ctr"/>
            <a:r>
              <a:rPr lang="en-GB" sz="1100" b="1" dirty="0">
                <a:solidFill>
                  <a:schemeClr val="accent3">
                    <a:lumMod val="75000"/>
                  </a:schemeClr>
                </a:solidFill>
              </a:rPr>
              <a:t>E1</a:t>
            </a:r>
          </a:p>
        </p:txBody>
      </p:sp>
      <p:pic>
        <p:nvPicPr>
          <p:cNvPr id="93" name="Picture 2" descr="C:\Users\rmjwamb\AppData\Local\Microsoft\Windows\Temporary Internet Files\Content.IE5\XECSNR8S\Emoji_u1f48a.svg[1].png">
            <a:extLst>
              <a:ext uri="{FF2B5EF4-FFF2-40B4-BE49-F238E27FC236}">
                <a16:creationId xmlns:a16="http://schemas.microsoft.com/office/drawing/2014/main" id="{7CEAA7C0-1CE6-CF5E-3772-EFEFC652A670}"/>
              </a:ext>
            </a:extLst>
          </p:cNvPr>
          <p:cNvPicPr>
            <a:picLocks noChangeAspect="1" noChangeArrowheads="1"/>
          </p:cNvPicPr>
          <p:nvPr/>
        </p:nvPicPr>
        <p:blipFill>
          <a:blip r:embed="rId4" cstate="print">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226784" y="2246210"/>
            <a:ext cx="342900" cy="334259"/>
          </a:xfrm>
          <a:prstGeom prst="rect">
            <a:avLst/>
          </a:prstGeom>
          <a:noFill/>
          <a:extLst>
            <a:ext uri="{909E8E84-426E-40DD-AFC4-6F175D3DCCD1}">
              <a14:hiddenFill xmlns:a14="http://schemas.microsoft.com/office/drawing/2010/main">
                <a:solidFill>
                  <a:srgbClr val="FFFFFF"/>
                </a:solidFill>
              </a14:hiddenFill>
            </a:ext>
          </a:extLst>
        </p:spPr>
      </p:pic>
      <p:sp>
        <p:nvSpPr>
          <p:cNvPr id="108" name="Rectangle: Rounded Corners 107">
            <a:extLst>
              <a:ext uri="{FF2B5EF4-FFF2-40B4-BE49-F238E27FC236}">
                <a16:creationId xmlns:a16="http://schemas.microsoft.com/office/drawing/2014/main" id="{B6B3EAE4-761C-D7BD-A021-CC0567E24B05}"/>
              </a:ext>
            </a:extLst>
          </p:cNvPr>
          <p:cNvSpPr/>
          <p:nvPr/>
        </p:nvSpPr>
        <p:spPr>
          <a:xfrm>
            <a:off x="2622587" y="1856978"/>
            <a:ext cx="3080656" cy="4587238"/>
          </a:xfrm>
          <a:prstGeom prst="roundRect">
            <a:avLst>
              <a:gd name="adj" fmla="val 7127"/>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Title 109">
            <a:extLst>
              <a:ext uri="{FF2B5EF4-FFF2-40B4-BE49-F238E27FC236}">
                <a16:creationId xmlns:a16="http://schemas.microsoft.com/office/drawing/2014/main" id="{B5DD38A6-FD65-CEB0-8F04-460BE8385E71}"/>
              </a:ext>
            </a:extLst>
          </p:cNvPr>
          <p:cNvSpPr>
            <a:spLocks noGrp="1"/>
          </p:cNvSpPr>
          <p:nvPr>
            <p:ph type="ctrTitle"/>
          </p:nvPr>
        </p:nvSpPr>
        <p:spPr>
          <a:xfrm>
            <a:off x="292067" y="1061892"/>
            <a:ext cx="9583057" cy="593048"/>
          </a:xfrm>
        </p:spPr>
        <p:txBody>
          <a:bodyPr>
            <a:normAutofit/>
          </a:bodyPr>
          <a:lstStyle/>
          <a:p>
            <a:r>
              <a:rPr lang="en-GB" sz="3200" dirty="0"/>
              <a:t>Two-arm RCT vs. MAMS</a:t>
            </a:r>
          </a:p>
        </p:txBody>
      </p:sp>
      <p:sp>
        <p:nvSpPr>
          <p:cNvPr id="111" name="Arrow: Right 110">
            <a:extLst>
              <a:ext uri="{FF2B5EF4-FFF2-40B4-BE49-F238E27FC236}">
                <a16:creationId xmlns:a16="http://schemas.microsoft.com/office/drawing/2014/main" id="{E63D0E7E-CD44-66A7-3E5F-0246DB896D91}"/>
              </a:ext>
            </a:extLst>
          </p:cNvPr>
          <p:cNvSpPr/>
          <p:nvPr/>
        </p:nvSpPr>
        <p:spPr>
          <a:xfrm>
            <a:off x="1957716" y="3536292"/>
            <a:ext cx="482271" cy="2068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2139DD91-E95C-5C45-3D52-20E031A9EF7D}"/>
              </a:ext>
            </a:extLst>
          </p:cNvPr>
          <p:cNvSpPr txBox="1"/>
          <p:nvPr/>
        </p:nvSpPr>
        <p:spPr>
          <a:xfrm>
            <a:off x="6128862" y="1654940"/>
            <a:ext cx="6063138" cy="5109091"/>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GB" sz="3200" b="1" dirty="0"/>
              <a:t>Interims analyses</a:t>
            </a:r>
          </a:p>
          <a:p>
            <a:pPr marL="285750" indent="-285750">
              <a:lnSpc>
                <a:spcPct val="150000"/>
              </a:lnSpc>
              <a:buFont typeface="Arial" panose="020B0604020202020204" pitchFamily="34" charset="0"/>
              <a:buChar char="•"/>
            </a:pPr>
            <a:r>
              <a:rPr lang="en-GB" sz="2400" dirty="0"/>
              <a:t>When reaching the </a:t>
            </a:r>
            <a:r>
              <a:rPr lang="en-US" sz="2400" dirty="0"/>
              <a:t>“stagewise” </a:t>
            </a:r>
            <a:r>
              <a:rPr lang="en-GB" sz="2400" dirty="0"/>
              <a:t>target sample size </a:t>
            </a:r>
          </a:p>
          <a:p>
            <a:pPr marL="285750" indent="-285750">
              <a:lnSpc>
                <a:spcPct val="150000"/>
              </a:lnSpc>
              <a:buFont typeface="Arial" panose="020B0604020202020204" pitchFamily="34" charset="0"/>
              <a:buChar char="•"/>
            </a:pPr>
            <a:r>
              <a:rPr lang="en-GB" sz="2400" dirty="0"/>
              <a:t>Hypothesis tests, accumulating data</a:t>
            </a:r>
          </a:p>
          <a:p>
            <a:pPr marL="285750" indent="-285750">
              <a:lnSpc>
                <a:spcPct val="150000"/>
              </a:lnSpc>
              <a:buFont typeface="Arial" panose="020B0604020202020204" pitchFamily="34" charset="0"/>
              <a:buChar char="•"/>
            </a:pPr>
            <a:r>
              <a:rPr lang="en-GB" sz="2400" dirty="0"/>
              <a:t>Stopping rules:  </a:t>
            </a:r>
          </a:p>
          <a:p>
            <a:r>
              <a:rPr lang="en-GB" sz="2400" dirty="0"/>
              <a:t>   </a:t>
            </a:r>
            <a:r>
              <a:rPr lang="en-GB" sz="2000" dirty="0"/>
              <a:t>lack of benefit – a safety net; </a:t>
            </a:r>
            <a:r>
              <a:rPr lang="en-GB" sz="2000" dirty="0">
                <a:solidFill>
                  <a:schemeClr val="accent6">
                    <a:lumMod val="50000"/>
                  </a:schemeClr>
                </a:solidFill>
              </a:rPr>
              <a:t>overwhelming efficacy; promising but not excelling …</a:t>
            </a:r>
          </a:p>
          <a:p>
            <a:pPr>
              <a:lnSpc>
                <a:spcPct val="150000"/>
              </a:lnSpc>
            </a:pPr>
            <a:endParaRPr lang="en-GB" sz="2400" dirty="0"/>
          </a:p>
          <a:p>
            <a:endParaRPr lang="en-GB" dirty="0"/>
          </a:p>
          <a:p>
            <a:endParaRPr lang="en-GB" dirty="0"/>
          </a:p>
          <a:p>
            <a:endParaRPr lang="en-GB" dirty="0"/>
          </a:p>
        </p:txBody>
      </p:sp>
      <p:graphicFrame>
        <p:nvGraphicFramePr>
          <p:cNvPr id="2" name="Table 1">
            <a:extLst>
              <a:ext uri="{FF2B5EF4-FFF2-40B4-BE49-F238E27FC236}">
                <a16:creationId xmlns:a16="http://schemas.microsoft.com/office/drawing/2014/main" id="{D02A1B26-47F3-78C5-E7BF-F6CFAC077D71}"/>
              </a:ext>
            </a:extLst>
          </p:cNvPr>
          <p:cNvGraphicFramePr>
            <a:graphicFrameLocks noGrp="1"/>
          </p:cNvGraphicFramePr>
          <p:nvPr>
            <p:extLst>
              <p:ext uri="{D42A27DB-BD31-4B8C-83A1-F6EECF244321}">
                <p14:modId xmlns:p14="http://schemas.microsoft.com/office/powerpoint/2010/main" val="4006606089"/>
              </p:ext>
            </p:extLst>
          </p:nvPr>
        </p:nvGraphicFramePr>
        <p:xfrm>
          <a:off x="0" y="586676"/>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43360573"/>
                    </a:ext>
                  </a:extLst>
                </a:gridCol>
                <a:gridCol w="4064000">
                  <a:extLst>
                    <a:ext uri="{9D8B030D-6E8A-4147-A177-3AD203B41FA5}">
                      <a16:colId xmlns:a16="http://schemas.microsoft.com/office/drawing/2014/main" val="2915601836"/>
                    </a:ext>
                  </a:extLst>
                </a:gridCol>
              </a:tblGrid>
              <a:tr h="370840">
                <a:tc>
                  <a:txBody>
                    <a:bodyPr/>
                    <a:lstStyle/>
                    <a:p>
                      <a:pPr marL="285750" indent="-285750">
                        <a:buFont typeface="Arial" panose="020B0604020202020204" pitchFamily="34" charset="0"/>
                        <a:buChar char="•"/>
                      </a:pPr>
                      <a:r>
                        <a:rPr lang="en-US" dirty="0"/>
                        <a:t>Multi-stage</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Multi-arm</a:t>
                      </a:r>
                      <a:endParaRPr lang="en-GB" dirty="0"/>
                    </a:p>
                  </a:txBody>
                  <a:tcPr>
                    <a:solidFill>
                      <a:srgbClr val="009EC0"/>
                    </a:solidFill>
                  </a:tcPr>
                </a:tc>
                <a:extLst>
                  <a:ext uri="{0D108BD9-81ED-4DB2-BD59-A6C34878D82A}">
                    <a16:rowId xmlns:a16="http://schemas.microsoft.com/office/drawing/2014/main" val="1333915408"/>
                  </a:ext>
                </a:extLst>
              </a:tr>
            </a:tbl>
          </a:graphicData>
        </a:graphic>
      </p:graphicFrame>
      <p:sp>
        <p:nvSpPr>
          <p:cNvPr id="3" name="TextBox 2">
            <a:extLst>
              <a:ext uri="{FF2B5EF4-FFF2-40B4-BE49-F238E27FC236}">
                <a16:creationId xmlns:a16="http://schemas.microsoft.com/office/drawing/2014/main" id="{BDAAA8BC-106F-8C28-A332-9C1F13F7170A}"/>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3/28</a:t>
            </a:r>
            <a:endParaRPr lang="en-GB" sz="1600" dirty="0">
              <a:solidFill>
                <a:schemeClr val="accent2">
                  <a:lumMod val="50000"/>
                </a:schemeClr>
              </a:solidFill>
            </a:endParaRPr>
          </a:p>
        </p:txBody>
      </p:sp>
    </p:spTree>
    <p:extLst>
      <p:ext uri="{BB962C8B-B14F-4D97-AF65-F5344CB8AC3E}">
        <p14:creationId xmlns:p14="http://schemas.microsoft.com/office/powerpoint/2010/main" val="14237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3"/>
                                        </p:tgtEl>
                                        <p:attrNameLst>
                                          <p:attrName>style.visibility</p:attrName>
                                        </p:attrNameLst>
                                      </p:cBhvr>
                                      <p:to>
                                        <p:strVal val="visible"/>
                                      </p:to>
                                    </p:set>
                                    <p:animEffect transition="in" filter="fade">
                                      <p:cBhvr>
                                        <p:cTn id="13" dur="500"/>
                                        <p:tgtEl>
                                          <p:spTgt spid="113"/>
                                        </p:tgtEl>
                                      </p:cBhvr>
                                    </p:animEffect>
                                  </p:childTnLst>
                                </p:cTn>
                              </p:par>
                              <p:par>
                                <p:cTn id="14" presetID="10" presetClass="entr" presetSubtype="0" fill="hold"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fade">
                                      <p:cBhvr>
                                        <p:cTn id="16" dur="500"/>
                                        <p:tgtEl>
                                          <p:spTgt spid="91"/>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nodeType="with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500"/>
                                        <p:tgtEl>
                                          <p:spTgt spid="6"/>
                                        </p:tgtEl>
                                      </p:cBhvr>
                                    </p:animEffect>
                                  </p:childTnLst>
                                </p:cTn>
                              </p:par>
                            </p:childTnLst>
                          </p:cTn>
                        </p:par>
                        <p:par>
                          <p:cTn id="31" fill="hold">
                            <p:stCondLst>
                              <p:cond delay="500"/>
                            </p:stCondLst>
                            <p:childTnLst>
                              <p:par>
                                <p:cTn id="32" presetID="22" presetClass="entr" presetSubtype="1" fill="hold" nodeType="afterEffect">
                                  <p:stCondLst>
                                    <p:cond delay="150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08" grpId="0" animBg="1"/>
      <p:bldP spid="111" grpId="0" animBg="1"/>
      <p:bldP spid="113" grpId="0"/>
    </p:bld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B3CD5-4967-EEA2-6722-18E1ACB6816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3D9A12F-A983-C4CD-7837-A7F9793E8A28}"/>
              </a:ext>
            </a:extLst>
          </p:cNvPr>
          <p:cNvSpPr>
            <a:spLocks noGrp="1"/>
          </p:cNvSpPr>
          <p:nvPr>
            <p:ph type="body" sz="quarter" idx="10"/>
          </p:nvPr>
        </p:nvSpPr>
        <p:spPr>
          <a:xfrm>
            <a:off x="0" y="30715"/>
            <a:ext cx="7861333" cy="807692"/>
          </a:xfrm>
        </p:spPr>
        <p:txBody>
          <a:bodyPr>
            <a:normAutofit fontScale="85000" lnSpcReduction="10000"/>
          </a:bodyPr>
          <a:lstStyle/>
          <a:p>
            <a:r>
              <a:rPr lang="en-GB" sz="3500" dirty="0"/>
              <a:t>Advantages of Multi-Arm Multi-Stage design</a:t>
            </a:r>
          </a:p>
          <a:p>
            <a:endParaRPr lang="en-GB" dirty="0"/>
          </a:p>
        </p:txBody>
      </p:sp>
      <p:grpSp>
        <p:nvGrpSpPr>
          <p:cNvPr id="100" name="Group 99">
            <a:extLst>
              <a:ext uri="{FF2B5EF4-FFF2-40B4-BE49-F238E27FC236}">
                <a16:creationId xmlns:a16="http://schemas.microsoft.com/office/drawing/2014/main" id="{FCC9B152-7108-E5B2-BE56-0DBBDC9458A3}"/>
              </a:ext>
            </a:extLst>
          </p:cNvPr>
          <p:cNvGrpSpPr/>
          <p:nvPr/>
        </p:nvGrpSpPr>
        <p:grpSpPr>
          <a:xfrm>
            <a:off x="413645" y="1287655"/>
            <a:ext cx="2897700" cy="4615485"/>
            <a:chOff x="950332" y="1961697"/>
            <a:chExt cx="2537048" cy="4143703"/>
          </a:xfrm>
        </p:grpSpPr>
        <p:cxnSp>
          <p:nvCxnSpPr>
            <p:cNvPr id="91" name="Straight Arrow Connector 90">
              <a:extLst>
                <a:ext uri="{FF2B5EF4-FFF2-40B4-BE49-F238E27FC236}">
                  <a16:creationId xmlns:a16="http://schemas.microsoft.com/office/drawing/2014/main" id="{FC15AACF-D421-9E86-5669-AD07CDF06EE7}"/>
                </a:ext>
              </a:extLst>
            </p:cNvPr>
            <p:cNvCxnSpPr>
              <a:cxnSpLocks/>
            </p:cNvCxnSpPr>
            <p:nvPr/>
          </p:nvCxnSpPr>
          <p:spPr>
            <a:xfrm>
              <a:off x="2528079" y="2228864"/>
              <a:ext cx="10526" cy="1209987"/>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1958A5A1-525B-122B-ECA9-456B45943F96}"/>
                </a:ext>
              </a:extLst>
            </p:cNvPr>
            <p:cNvGrpSpPr/>
            <p:nvPr/>
          </p:nvGrpSpPr>
          <p:grpSpPr>
            <a:xfrm>
              <a:off x="950332" y="1961697"/>
              <a:ext cx="2537048" cy="4143703"/>
              <a:chOff x="945328" y="1970497"/>
              <a:chExt cx="2537048" cy="4143703"/>
            </a:xfrm>
          </p:grpSpPr>
          <p:grpSp>
            <p:nvGrpSpPr>
              <p:cNvPr id="5" name="Group 4">
                <a:extLst>
                  <a:ext uri="{FF2B5EF4-FFF2-40B4-BE49-F238E27FC236}">
                    <a16:creationId xmlns:a16="http://schemas.microsoft.com/office/drawing/2014/main" id="{78414A4A-B509-1107-37F4-43938378877A}"/>
                  </a:ext>
                </a:extLst>
              </p:cNvPr>
              <p:cNvGrpSpPr/>
              <p:nvPr/>
            </p:nvGrpSpPr>
            <p:grpSpPr>
              <a:xfrm>
                <a:off x="945328" y="1970497"/>
                <a:ext cx="2537048" cy="4143703"/>
                <a:chOff x="7824192" y="1628801"/>
                <a:chExt cx="2537048" cy="4250819"/>
              </a:xfrm>
            </p:grpSpPr>
            <p:grpSp>
              <p:nvGrpSpPr>
                <p:cNvPr id="6" name="Group 5">
                  <a:extLst>
                    <a:ext uri="{FF2B5EF4-FFF2-40B4-BE49-F238E27FC236}">
                      <a16:creationId xmlns:a16="http://schemas.microsoft.com/office/drawing/2014/main" id="{593F13CA-86A7-6E4A-474D-F93680D9C0A1}"/>
                    </a:ext>
                  </a:extLst>
                </p:cNvPr>
                <p:cNvGrpSpPr/>
                <p:nvPr/>
              </p:nvGrpSpPr>
              <p:grpSpPr>
                <a:xfrm>
                  <a:off x="7824192" y="3278948"/>
                  <a:ext cx="2283327" cy="1224136"/>
                  <a:chOff x="4644008" y="3278948"/>
                  <a:chExt cx="2283327" cy="1224136"/>
                </a:xfrm>
              </p:grpSpPr>
              <p:cxnSp>
                <p:nvCxnSpPr>
                  <p:cNvPr id="42" name="Straight Arrow Connector 41">
                    <a:extLst>
                      <a:ext uri="{FF2B5EF4-FFF2-40B4-BE49-F238E27FC236}">
                        <a16:creationId xmlns:a16="http://schemas.microsoft.com/office/drawing/2014/main" id="{CDFAB148-9FF1-C7FA-2E76-871EF87892DA}"/>
                      </a:ext>
                    </a:extLst>
                  </p:cNvPr>
                  <p:cNvCxnSpPr/>
                  <p:nvPr/>
                </p:nvCxnSpPr>
                <p:spPr>
                  <a:xfrm>
                    <a:off x="6927335" y="3278948"/>
                    <a:ext cx="0" cy="122413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43" name="Gruppierung 5">
                    <a:extLst>
                      <a:ext uri="{FF2B5EF4-FFF2-40B4-BE49-F238E27FC236}">
                        <a16:creationId xmlns:a16="http://schemas.microsoft.com/office/drawing/2014/main" id="{EEBACCD5-6246-77FA-3583-E0D697D17B90}"/>
                      </a:ext>
                    </a:extLst>
                  </p:cNvPr>
                  <p:cNvGrpSpPr/>
                  <p:nvPr/>
                </p:nvGrpSpPr>
                <p:grpSpPr>
                  <a:xfrm>
                    <a:off x="4644008" y="3278948"/>
                    <a:ext cx="1923287" cy="1224136"/>
                    <a:chOff x="4644008" y="3278948"/>
                    <a:chExt cx="1923287" cy="1224136"/>
                  </a:xfrm>
                </p:grpSpPr>
                <p:cxnSp>
                  <p:nvCxnSpPr>
                    <p:cNvPr id="44" name="Straight Arrow Connector 43">
                      <a:extLst>
                        <a:ext uri="{FF2B5EF4-FFF2-40B4-BE49-F238E27FC236}">
                          <a16:creationId xmlns:a16="http://schemas.microsoft.com/office/drawing/2014/main" id="{B6B974D1-2C95-5CD1-602D-D9157070E8A5}"/>
                        </a:ext>
                      </a:extLst>
                    </p:cNvPr>
                    <p:cNvCxnSpPr/>
                    <p:nvPr/>
                  </p:nvCxnSpPr>
                  <p:spPr>
                    <a:xfrm>
                      <a:off x="6567295" y="3278948"/>
                      <a:ext cx="0" cy="1224136"/>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2444508-2639-1085-FDBC-7F5B6387930A}"/>
                        </a:ext>
                      </a:extLst>
                    </p:cNvPr>
                    <p:cNvCxnSpPr/>
                    <p:nvPr/>
                  </p:nvCxnSpPr>
                  <p:spPr>
                    <a:xfrm>
                      <a:off x="5652120" y="3278948"/>
                      <a:ext cx="0" cy="12241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D9E4B94-7458-7EDD-86DE-7C468D4C85CF}"/>
                        </a:ext>
                      </a:extLst>
                    </p:cNvPr>
                    <p:cNvSpPr txBox="1"/>
                    <p:nvPr/>
                  </p:nvSpPr>
                  <p:spPr>
                    <a:xfrm>
                      <a:off x="4644008" y="3861048"/>
                      <a:ext cx="1008112" cy="369332"/>
                    </a:xfrm>
                    <a:prstGeom prst="rect">
                      <a:avLst/>
                    </a:prstGeom>
                    <a:noFill/>
                  </p:spPr>
                  <p:txBody>
                    <a:bodyPr wrap="square" rtlCol="0">
                      <a:spAutoFit/>
                    </a:bodyPr>
                    <a:lstStyle/>
                    <a:p>
                      <a:r>
                        <a:rPr lang="en-GB" dirty="0"/>
                        <a:t>Stage 2</a:t>
                      </a:r>
                    </a:p>
                  </p:txBody>
                </p:sp>
              </p:grpSp>
            </p:grpSp>
            <p:grpSp>
              <p:nvGrpSpPr>
                <p:cNvPr id="7" name="Gruppierung 18">
                  <a:extLst>
                    <a:ext uri="{FF2B5EF4-FFF2-40B4-BE49-F238E27FC236}">
                      <a16:creationId xmlns:a16="http://schemas.microsoft.com/office/drawing/2014/main" id="{87FCCDF5-9452-D529-C6A7-A530C7717AC5}"/>
                    </a:ext>
                  </a:extLst>
                </p:cNvPr>
                <p:cNvGrpSpPr/>
                <p:nvPr/>
              </p:nvGrpSpPr>
              <p:grpSpPr>
                <a:xfrm>
                  <a:off x="7824192" y="4655484"/>
                  <a:ext cx="2304257" cy="1224136"/>
                  <a:chOff x="4644007" y="4655484"/>
                  <a:chExt cx="2304257" cy="1224136"/>
                </a:xfrm>
              </p:grpSpPr>
              <p:cxnSp>
                <p:nvCxnSpPr>
                  <p:cNvPr id="37" name="Straight Arrow Connector 36">
                    <a:extLst>
                      <a:ext uri="{FF2B5EF4-FFF2-40B4-BE49-F238E27FC236}">
                        <a16:creationId xmlns:a16="http://schemas.microsoft.com/office/drawing/2014/main" id="{A7890E8F-E926-66A6-4701-FEFD3290E013}"/>
                      </a:ext>
                    </a:extLst>
                  </p:cNvPr>
                  <p:cNvCxnSpPr/>
                  <p:nvPr/>
                </p:nvCxnSpPr>
                <p:spPr>
                  <a:xfrm>
                    <a:off x="6948264" y="4655484"/>
                    <a:ext cx="0" cy="122413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38" name="Gruppierung 12">
                    <a:extLst>
                      <a:ext uri="{FF2B5EF4-FFF2-40B4-BE49-F238E27FC236}">
                        <a16:creationId xmlns:a16="http://schemas.microsoft.com/office/drawing/2014/main" id="{68F1281B-F554-B951-1F78-2170C2C43C6B}"/>
                      </a:ext>
                    </a:extLst>
                  </p:cNvPr>
                  <p:cNvGrpSpPr/>
                  <p:nvPr/>
                </p:nvGrpSpPr>
                <p:grpSpPr>
                  <a:xfrm>
                    <a:off x="4644007" y="4655484"/>
                    <a:ext cx="1029042" cy="1224136"/>
                    <a:chOff x="4644007" y="4655484"/>
                    <a:chExt cx="1029042" cy="1224136"/>
                  </a:xfrm>
                </p:grpSpPr>
                <p:cxnSp>
                  <p:nvCxnSpPr>
                    <p:cNvPr id="40" name="Straight Arrow Connector 39">
                      <a:extLst>
                        <a:ext uri="{FF2B5EF4-FFF2-40B4-BE49-F238E27FC236}">
                          <a16:creationId xmlns:a16="http://schemas.microsoft.com/office/drawing/2014/main" id="{DA924ACD-0F7E-DA36-92D2-A5B639C4F41E}"/>
                        </a:ext>
                      </a:extLst>
                    </p:cNvPr>
                    <p:cNvCxnSpPr/>
                    <p:nvPr/>
                  </p:nvCxnSpPr>
                  <p:spPr>
                    <a:xfrm>
                      <a:off x="5673049" y="4655484"/>
                      <a:ext cx="0" cy="12241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B86D1BE5-234B-85B8-A66C-A715DD854B2F}"/>
                        </a:ext>
                      </a:extLst>
                    </p:cNvPr>
                    <p:cNvSpPr txBox="1"/>
                    <p:nvPr/>
                  </p:nvSpPr>
                  <p:spPr>
                    <a:xfrm>
                      <a:off x="4644007" y="5229200"/>
                      <a:ext cx="1008112" cy="369332"/>
                    </a:xfrm>
                    <a:prstGeom prst="rect">
                      <a:avLst/>
                    </a:prstGeom>
                    <a:noFill/>
                  </p:spPr>
                  <p:txBody>
                    <a:bodyPr wrap="square" rtlCol="0">
                      <a:spAutoFit/>
                    </a:bodyPr>
                    <a:lstStyle/>
                    <a:p>
                      <a:r>
                        <a:rPr lang="en-GB" dirty="0"/>
                        <a:t>Stage 3</a:t>
                      </a:r>
                    </a:p>
                  </p:txBody>
                </p:sp>
              </p:grpSp>
            </p:grpSp>
            <p:grpSp>
              <p:nvGrpSpPr>
                <p:cNvPr id="11" name="Group 10">
                  <a:extLst>
                    <a:ext uri="{FF2B5EF4-FFF2-40B4-BE49-F238E27FC236}">
                      <a16:creationId xmlns:a16="http://schemas.microsoft.com/office/drawing/2014/main" id="{A87ED2CB-EFC0-3DB7-92B7-77B4170497AD}"/>
                    </a:ext>
                  </a:extLst>
                </p:cNvPr>
                <p:cNvGrpSpPr/>
                <p:nvPr/>
              </p:nvGrpSpPr>
              <p:grpSpPr>
                <a:xfrm>
                  <a:off x="7824192" y="1628801"/>
                  <a:ext cx="2537048" cy="1497748"/>
                  <a:chOff x="7824192" y="1628801"/>
                  <a:chExt cx="2537048" cy="1497748"/>
                </a:xfrm>
              </p:grpSpPr>
              <p:grpSp>
                <p:nvGrpSpPr>
                  <p:cNvPr id="21" name="Gruppierung 3">
                    <a:extLst>
                      <a:ext uri="{FF2B5EF4-FFF2-40B4-BE49-F238E27FC236}">
                        <a16:creationId xmlns:a16="http://schemas.microsoft.com/office/drawing/2014/main" id="{56D5BF4C-713D-FE8A-40DE-57CFE1904EDB}"/>
                      </a:ext>
                    </a:extLst>
                  </p:cNvPr>
                  <p:cNvGrpSpPr/>
                  <p:nvPr/>
                </p:nvGrpSpPr>
                <p:grpSpPr>
                  <a:xfrm>
                    <a:off x="7824192" y="1628801"/>
                    <a:ext cx="2537048" cy="1497748"/>
                    <a:chOff x="4644008" y="1628800"/>
                    <a:chExt cx="2537048" cy="1497748"/>
                  </a:xfrm>
                </p:grpSpPr>
                <p:cxnSp>
                  <p:nvCxnSpPr>
                    <p:cNvPr id="24" name="Straight Arrow Connector 23">
                      <a:extLst>
                        <a:ext uri="{FF2B5EF4-FFF2-40B4-BE49-F238E27FC236}">
                          <a16:creationId xmlns:a16="http://schemas.microsoft.com/office/drawing/2014/main" id="{DC82575A-ABB4-C386-96F5-C50DBAB9E593}"/>
                        </a:ext>
                      </a:extLst>
                    </p:cNvPr>
                    <p:cNvCxnSpPr/>
                    <p:nvPr/>
                  </p:nvCxnSpPr>
                  <p:spPr>
                    <a:xfrm>
                      <a:off x="5652120" y="1902412"/>
                      <a:ext cx="0" cy="12241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21EF3C5-17D4-64DB-43D5-72C12BE0F713}"/>
                        </a:ext>
                      </a:extLst>
                    </p:cNvPr>
                    <p:cNvCxnSpPr/>
                    <p:nvPr/>
                  </p:nvCxnSpPr>
                  <p:spPr>
                    <a:xfrm>
                      <a:off x="6588224" y="1902412"/>
                      <a:ext cx="0" cy="1224136"/>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1498330-5AFF-484C-6DAB-63BCF162B4EE}"/>
                        </a:ext>
                      </a:extLst>
                    </p:cNvPr>
                    <p:cNvCxnSpPr/>
                    <p:nvPr/>
                  </p:nvCxnSpPr>
                  <p:spPr>
                    <a:xfrm>
                      <a:off x="6948264" y="1902412"/>
                      <a:ext cx="0" cy="122413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627F1D6-2373-2F45-B56A-4118F00CF737}"/>
                        </a:ext>
                      </a:extLst>
                    </p:cNvPr>
                    <p:cNvSpPr txBox="1"/>
                    <p:nvPr/>
                  </p:nvSpPr>
                  <p:spPr>
                    <a:xfrm>
                      <a:off x="5220072" y="1628800"/>
                      <a:ext cx="864096" cy="261610"/>
                    </a:xfrm>
                    <a:prstGeom prst="rect">
                      <a:avLst/>
                    </a:prstGeom>
                    <a:noFill/>
                  </p:spPr>
                  <p:txBody>
                    <a:bodyPr wrap="square" rtlCol="0">
                      <a:spAutoFit/>
                    </a:bodyPr>
                    <a:lstStyle/>
                    <a:p>
                      <a:pPr algn="ctr"/>
                      <a:r>
                        <a:rPr lang="en-GB" sz="1100" b="1" dirty="0"/>
                        <a:t>Control</a:t>
                      </a:r>
                    </a:p>
                  </p:txBody>
                </p:sp>
                <p:sp>
                  <p:nvSpPr>
                    <p:cNvPr id="31" name="TextBox 30">
                      <a:extLst>
                        <a:ext uri="{FF2B5EF4-FFF2-40B4-BE49-F238E27FC236}">
                          <a16:creationId xmlns:a16="http://schemas.microsoft.com/office/drawing/2014/main" id="{BFB6A634-A4C8-27C7-5253-01A003004485}"/>
                        </a:ext>
                      </a:extLst>
                    </p:cNvPr>
                    <p:cNvSpPr txBox="1"/>
                    <p:nvPr/>
                  </p:nvSpPr>
                  <p:spPr>
                    <a:xfrm>
                      <a:off x="6012160" y="1628800"/>
                      <a:ext cx="432048" cy="268373"/>
                    </a:xfrm>
                    <a:prstGeom prst="rect">
                      <a:avLst/>
                    </a:prstGeom>
                    <a:noFill/>
                  </p:spPr>
                  <p:txBody>
                    <a:bodyPr wrap="square" rtlCol="0">
                      <a:spAutoFit/>
                    </a:bodyPr>
                    <a:lstStyle/>
                    <a:p>
                      <a:pPr algn="ctr"/>
                      <a:endParaRPr lang="en-GB" sz="1100" b="1" dirty="0">
                        <a:solidFill>
                          <a:schemeClr val="bg2"/>
                        </a:solidFill>
                      </a:endParaRPr>
                    </a:p>
                  </p:txBody>
                </p:sp>
                <p:sp>
                  <p:nvSpPr>
                    <p:cNvPr id="32" name="TextBox 31">
                      <a:extLst>
                        <a:ext uri="{FF2B5EF4-FFF2-40B4-BE49-F238E27FC236}">
                          <a16:creationId xmlns:a16="http://schemas.microsoft.com/office/drawing/2014/main" id="{3D6B3987-6B29-6DBE-9788-AFB390A236DE}"/>
                        </a:ext>
                      </a:extLst>
                    </p:cNvPr>
                    <p:cNvSpPr txBox="1"/>
                    <p:nvPr/>
                  </p:nvSpPr>
                  <p:spPr>
                    <a:xfrm>
                      <a:off x="6368574" y="1628800"/>
                      <a:ext cx="432048" cy="261610"/>
                    </a:xfrm>
                    <a:prstGeom prst="rect">
                      <a:avLst/>
                    </a:prstGeom>
                    <a:noFill/>
                  </p:spPr>
                  <p:txBody>
                    <a:bodyPr wrap="square" rtlCol="0">
                      <a:spAutoFit/>
                    </a:bodyPr>
                    <a:lstStyle/>
                    <a:p>
                      <a:pPr algn="ctr"/>
                      <a:r>
                        <a:rPr lang="en-GB" sz="1100" b="1" dirty="0">
                          <a:solidFill>
                            <a:schemeClr val="tx2"/>
                          </a:solidFill>
                        </a:rPr>
                        <a:t>E2</a:t>
                      </a:r>
                    </a:p>
                  </p:txBody>
                </p:sp>
                <p:sp>
                  <p:nvSpPr>
                    <p:cNvPr id="33" name="TextBox 32">
                      <a:extLst>
                        <a:ext uri="{FF2B5EF4-FFF2-40B4-BE49-F238E27FC236}">
                          <a16:creationId xmlns:a16="http://schemas.microsoft.com/office/drawing/2014/main" id="{9E0659D4-8706-79D1-15DE-2D5F0FFCA872}"/>
                        </a:ext>
                      </a:extLst>
                    </p:cNvPr>
                    <p:cNvSpPr txBox="1"/>
                    <p:nvPr/>
                  </p:nvSpPr>
                  <p:spPr>
                    <a:xfrm>
                      <a:off x="6749008" y="1628800"/>
                      <a:ext cx="432048" cy="261610"/>
                    </a:xfrm>
                    <a:prstGeom prst="rect">
                      <a:avLst/>
                    </a:prstGeom>
                    <a:noFill/>
                  </p:spPr>
                  <p:txBody>
                    <a:bodyPr wrap="square" rtlCol="0">
                      <a:spAutoFit/>
                    </a:bodyPr>
                    <a:lstStyle/>
                    <a:p>
                      <a:pPr algn="ctr"/>
                      <a:r>
                        <a:rPr lang="en-GB" sz="1100" b="1" dirty="0">
                          <a:solidFill>
                            <a:schemeClr val="accent2"/>
                          </a:solidFill>
                        </a:rPr>
                        <a:t>E3</a:t>
                      </a:r>
                    </a:p>
                  </p:txBody>
                </p:sp>
                <p:sp>
                  <p:nvSpPr>
                    <p:cNvPr id="36" name="TextBox 35">
                      <a:extLst>
                        <a:ext uri="{FF2B5EF4-FFF2-40B4-BE49-F238E27FC236}">
                          <a16:creationId xmlns:a16="http://schemas.microsoft.com/office/drawing/2014/main" id="{CDD8E446-A135-EC3D-EA24-74D8A28BB9C5}"/>
                        </a:ext>
                      </a:extLst>
                    </p:cNvPr>
                    <p:cNvSpPr txBox="1"/>
                    <p:nvPr/>
                  </p:nvSpPr>
                  <p:spPr>
                    <a:xfrm>
                      <a:off x="4644008" y="2492895"/>
                      <a:ext cx="1008112" cy="369332"/>
                    </a:xfrm>
                    <a:prstGeom prst="rect">
                      <a:avLst/>
                    </a:prstGeom>
                    <a:noFill/>
                  </p:spPr>
                  <p:txBody>
                    <a:bodyPr wrap="square" rtlCol="0">
                      <a:spAutoFit/>
                    </a:bodyPr>
                    <a:lstStyle/>
                    <a:p>
                      <a:r>
                        <a:rPr lang="en-GB" dirty="0"/>
                        <a:t>Stage 1</a:t>
                      </a:r>
                    </a:p>
                  </p:txBody>
                </p:sp>
              </p:grpSp>
              <p:pic>
                <p:nvPicPr>
                  <p:cNvPr id="17" name="Picture 2" descr="C:\Users\rmjwamb\AppData\Local\Microsoft\Windows\Temporary Internet Files\Content.IE5\XECSNR8S\Emoji_u1f48a.svg[1].png">
                    <a:extLst>
                      <a:ext uri="{FF2B5EF4-FFF2-40B4-BE49-F238E27FC236}">
                        <a16:creationId xmlns:a16="http://schemas.microsoft.com/office/drawing/2014/main" id="{C2E2AB11-7280-61F6-0FDF-F7F6607559C2}"/>
                      </a:ext>
                    </a:extLst>
                  </p:cNvPr>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929564" y="1844488"/>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rmjwamb\AppData\Local\Microsoft\Windows\Temporary Internet Files\Content.IE5\XECSNR8S\Emoji_u1f48a.svg[1].png">
                    <a:extLst>
                      <a:ext uri="{FF2B5EF4-FFF2-40B4-BE49-F238E27FC236}">
                        <a16:creationId xmlns:a16="http://schemas.microsoft.com/office/drawing/2014/main" id="{D9723CC2-EEBD-56EF-D338-F63EAD2B285C}"/>
                      </a:ext>
                    </a:extLst>
                  </p:cNvPr>
                  <p:cNvPicPr>
                    <a:picLocks noChangeAspect="1" noChangeArrowheads="1"/>
                  </p:cNvPicPr>
                  <p:nvPr/>
                </p:nvPicPr>
                <p:blipFill>
                  <a:blip r:embed="rId5"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569524" y="1844488"/>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rmjwamb\AppData\Local\Microsoft\Windows\Temporary Internet Files\Content.IE5\XECSNR8S\Emoji_u1f48a.svg[1].png">
                    <a:extLst>
                      <a:ext uri="{FF2B5EF4-FFF2-40B4-BE49-F238E27FC236}">
                        <a16:creationId xmlns:a16="http://schemas.microsoft.com/office/drawing/2014/main" id="{8952D0F0-70CF-7989-B83F-77BE4F4712E7}"/>
                      </a:ext>
                    </a:extLst>
                  </p:cNvPr>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8633420" y="1861964"/>
                    <a:ext cx="342900" cy="3429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92" name="TextBox 91">
                <a:extLst>
                  <a:ext uri="{FF2B5EF4-FFF2-40B4-BE49-F238E27FC236}">
                    <a16:creationId xmlns:a16="http://schemas.microsoft.com/office/drawing/2014/main" id="{E37756F7-3B6D-7D31-F18E-1AB876254BBB}"/>
                  </a:ext>
                </a:extLst>
              </p:cNvPr>
              <p:cNvSpPr txBox="1"/>
              <p:nvPr/>
            </p:nvSpPr>
            <p:spPr>
              <a:xfrm>
                <a:off x="2293336" y="1972243"/>
                <a:ext cx="432048" cy="261610"/>
              </a:xfrm>
              <a:prstGeom prst="rect">
                <a:avLst/>
              </a:prstGeom>
              <a:noFill/>
            </p:spPr>
            <p:txBody>
              <a:bodyPr wrap="square" rtlCol="0">
                <a:spAutoFit/>
              </a:bodyPr>
              <a:lstStyle/>
              <a:p>
                <a:pPr algn="ctr"/>
                <a:r>
                  <a:rPr lang="en-GB" sz="1100" b="1" dirty="0">
                    <a:solidFill>
                      <a:schemeClr val="accent3">
                        <a:lumMod val="75000"/>
                      </a:schemeClr>
                    </a:solidFill>
                  </a:rPr>
                  <a:t>E1</a:t>
                </a:r>
              </a:p>
            </p:txBody>
          </p:sp>
          <p:pic>
            <p:nvPicPr>
              <p:cNvPr id="93" name="Picture 2" descr="C:\Users\rmjwamb\AppData\Local\Microsoft\Windows\Temporary Internet Files\Content.IE5\XECSNR8S\Emoji_u1f48a.svg[1].png">
                <a:extLst>
                  <a:ext uri="{FF2B5EF4-FFF2-40B4-BE49-F238E27FC236}">
                    <a16:creationId xmlns:a16="http://schemas.microsoft.com/office/drawing/2014/main" id="{3F560009-7D57-3E27-CDDC-3A118B7E4816}"/>
                  </a:ext>
                </a:extLst>
              </p:cNvPr>
              <p:cNvPicPr>
                <a:picLocks noChangeAspect="1" noChangeArrowheads="1"/>
              </p:cNvPicPr>
              <p:nvPr/>
            </p:nvPicPr>
            <p:blipFill>
              <a:blip r:embed="rId5" cstate="print">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344853" y="2178255"/>
                <a:ext cx="342900" cy="33425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8" name="Rectangle: Rounded Corners 107">
            <a:extLst>
              <a:ext uri="{FF2B5EF4-FFF2-40B4-BE49-F238E27FC236}">
                <a16:creationId xmlns:a16="http://schemas.microsoft.com/office/drawing/2014/main" id="{F9622525-7631-F0EA-536B-DCB1943463A3}"/>
              </a:ext>
            </a:extLst>
          </p:cNvPr>
          <p:cNvSpPr/>
          <p:nvPr/>
        </p:nvSpPr>
        <p:spPr>
          <a:xfrm>
            <a:off x="261833" y="1103963"/>
            <a:ext cx="3201325" cy="4982870"/>
          </a:xfrm>
          <a:prstGeom prst="roundRect">
            <a:avLst>
              <a:gd name="adj" fmla="val 7127"/>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TextBox 112">
            <a:extLst>
              <a:ext uri="{FF2B5EF4-FFF2-40B4-BE49-F238E27FC236}">
                <a16:creationId xmlns:a16="http://schemas.microsoft.com/office/drawing/2014/main" id="{4A562D41-74B6-4196-9B4E-1AA062568A03}"/>
              </a:ext>
            </a:extLst>
          </p:cNvPr>
          <p:cNvSpPr txBox="1"/>
          <p:nvPr/>
        </p:nvSpPr>
        <p:spPr>
          <a:xfrm>
            <a:off x="3875116" y="971973"/>
            <a:ext cx="7968230" cy="6822380"/>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en-GB" sz="3200" b="1" dirty="0"/>
              <a:t> Why </a:t>
            </a:r>
            <a:r>
              <a:rPr lang="en-US" sz="3200" b="1" dirty="0"/>
              <a:t>m</a:t>
            </a:r>
            <a:r>
              <a:rPr lang="en-US" altLang="zh-CN" sz="3200" b="1" dirty="0"/>
              <a:t>ultiple experimental arms?</a:t>
            </a:r>
            <a:endParaRPr lang="en-GB" sz="3200" b="1" dirty="0"/>
          </a:p>
          <a:p>
            <a:pPr marL="285750" indent="-285750">
              <a:lnSpc>
                <a:spcPts val="3800"/>
              </a:lnSpc>
              <a:buFont typeface="Arial" panose="020B0604020202020204" pitchFamily="34" charset="0"/>
              <a:buChar char="•"/>
            </a:pPr>
            <a:r>
              <a:rPr lang="en-US" altLang="zh-CN" sz="2400" b="1" dirty="0"/>
              <a:t>Simultaneous drug evaluation</a:t>
            </a:r>
          </a:p>
          <a:p>
            <a:pPr>
              <a:lnSpc>
                <a:spcPts val="3800"/>
              </a:lnSpc>
            </a:pPr>
            <a:r>
              <a:rPr lang="en-US" altLang="zh-CN" sz="2400" b="1" dirty="0"/>
              <a:t>   </a:t>
            </a:r>
            <a:r>
              <a:rPr lang="en-US" altLang="zh-CN" sz="2400" dirty="0"/>
              <a:t>- select the best, increased efficiency </a:t>
            </a:r>
          </a:p>
          <a:p>
            <a:pPr marL="285750" indent="-285750">
              <a:lnSpc>
                <a:spcPts val="3800"/>
              </a:lnSpc>
              <a:buFont typeface="Arial" panose="020B0604020202020204" pitchFamily="34" charset="0"/>
              <a:buChar char="•"/>
            </a:pPr>
            <a:r>
              <a:rPr lang="en-US" sz="2400" b="1" dirty="0"/>
              <a:t>Shared control samples </a:t>
            </a:r>
          </a:p>
          <a:p>
            <a:pPr>
              <a:lnSpc>
                <a:spcPts val="3800"/>
              </a:lnSpc>
            </a:pPr>
            <a:r>
              <a:rPr lang="en-US" sz="2400" dirty="0"/>
              <a:t>   - smaller overall sample size relative to multiple separate two-arm RCTs</a:t>
            </a:r>
            <a:endParaRPr lang="en-US" altLang="zh-CN" sz="2400" dirty="0"/>
          </a:p>
          <a:p>
            <a:pPr marL="285750" indent="-285750">
              <a:lnSpc>
                <a:spcPts val="3800"/>
              </a:lnSpc>
              <a:buFont typeface="Arial" panose="020B0604020202020204" pitchFamily="34" charset="0"/>
              <a:buChar char="•"/>
            </a:pPr>
            <a:r>
              <a:rPr lang="en-US" sz="2400" b="1" dirty="0"/>
              <a:t>Common trial infrastructure and regulatory pathway</a:t>
            </a:r>
            <a:endParaRPr lang="en-GB" sz="2400" b="1" dirty="0"/>
          </a:p>
          <a:p>
            <a:pPr>
              <a:lnSpc>
                <a:spcPts val="3800"/>
              </a:lnSpc>
            </a:pPr>
            <a:r>
              <a:rPr lang="en-GB" sz="2400" dirty="0"/>
              <a:t>   - robust decision making; less competition for patients</a:t>
            </a:r>
          </a:p>
          <a:p>
            <a:pPr marL="285750" indent="-285750">
              <a:lnSpc>
                <a:spcPct val="150000"/>
              </a:lnSpc>
              <a:buFont typeface="Arial" panose="020B0604020202020204" pitchFamily="34" charset="0"/>
              <a:buChar char="•"/>
            </a:pPr>
            <a:endParaRPr lang="en-GB" sz="2000" dirty="0"/>
          </a:p>
          <a:p>
            <a:pPr>
              <a:lnSpc>
                <a:spcPct val="150000"/>
              </a:lnSpc>
            </a:pPr>
            <a:endParaRPr lang="en-GB" sz="2400" dirty="0"/>
          </a:p>
          <a:p>
            <a:endParaRPr lang="en-GB" dirty="0"/>
          </a:p>
          <a:p>
            <a:endParaRPr lang="en-GB" dirty="0"/>
          </a:p>
          <a:p>
            <a:endParaRPr lang="en-GB" dirty="0"/>
          </a:p>
        </p:txBody>
      </p:sp>
      <p:graphicFrame>
        <p:nvGraphicFramePr>
          <p:cNvPr id="2" name="Table 1">
            <a:extLst>
              <a:ext uri="{FF2B5EF4-FFF2-40B4-BE49-F238E27FC236}">
                <a16:creationId xmlns:a16="http://schemas.microsoft.com/office/drawing/2014/main" id="{30F5997F-37D1-4674-A4BE-4DCA2FC5332B}"/>
              </a:ext>
            </a:extLst>
          </p:cNvPr>
          <p:cNvGraphicFramePr>
            <a:graphicFrameLocks noGrp="1"/>
          </p:cNvGraphicFramePr>
          <p:nvPr>
            <p:extLst>
              <p:ext uri="{D42A27DB-BD31-4B8C-83A1-F6EECF244321}">
                <p14:modId xmlns:p14="http://schemas.microsoft.com/office/powerpoint/2010/main" val="1843435893"/>
              </p:ext>
            </p:extLst>
          </p:nvPr>
        </p:nvGraphicFramePr>
        <p:xfrm>
          <a:off x="0" y="586676"/>
          <a:ext cx="8128000" cy="370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643360573"/>
                    </a:ext>
                  </a:extLst>
                </a:gridCol>
                <a:gridCol w="4064000">
                  <a:extLst>
                    <a:ext uri="{9D8B030D-6E8A-4147-A177-3AD203B41FA5}">
                      <a16:colId xmlns:a16="http://schemas.microsoft.com/office/drawing/2014/main" val="2915601836"/>
                    </a:ext>
                  </a:extLst>
                </a:gridCol>
              </a:tblGrid>
              <a:tr h="370840">
                <a:tc>
                  <a:txBody>
                    <a:bodyPr/>
                    <a:lstStyle/>
                    <a:p>
                      <a:pPr marL="285750" indent="-285750">
                        <a:buFont typeface="Arial" panose="020B0604020202020204" pitchFamily="34" charset="0"/>
                        <a:buChar char="•"/>
                      </a:pPr>
                      <a:r>
                        <a:rPr lang="en-US" dirty="0"/>
                        <a:t>Multi-stage</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Multi-arm</a:t>
                      </a:r>
                      <a:endParaRPr lang="en-GB" dirty="0"/>
                    </a:p>
                  </a:txBody>
                  <a:tcPr>
                    <a:solidFill>
                      <a:schemeClr val="accent2">
                        <a:lumMod val="75000"/>
                      </a:schemeClr>
                    </a:solidFill>
                  </a:tcPr>
                </a:tc>
                <a:extLst>
                  <a:ext uri="{0D108BD9-81ED-4DB2-BD59-A6C34878D82A}">
                    <a16:rowId xmlns:a16="http://schemas.microsoft.com/office/drawing/2014/main" val="1333915408"/>
                  </a:ext>
                </a:extLst>
              </a:tr>
            </a:tbl>
          </a:graphicData>
        </a:graphic>
      </p:graphicFrame>
      <p:sp>
        <p:nvSpPr>
          <p:cNvPr id="3" name="TextBox 2">
            <a:extLst>
              <a:ext uri="{FF2B5EF4-FFF2-40B4-BE49-F238E27FC236}">
                <a16:creationId xmlns:a16="http://schemas.microsoft.com/office/drawing/2014/main" id="{FF4C0B5C-3ACB-9FB3-5686-043A62D838DF}"/>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4/28</a:t>
            </a:r>
            <a:endParaRPr lang="en-GB" sz="1600" dirty="0">
              <a:solidFill>
                <a:schemeClr val="accent2">
                  <a:lumMod val="50000"/>
                </a:schemeClr>
              </a:solidFill>
            </a:endParaRPr>
          </a:p>
        </p:txBody>
      </p:sp>
    </p:spTree>
    <p:extLst>
      <p:ext uri="{BB962C8B-B14F-4D97-AF65-F5344CB8AC3E}">
        <p14:creationId xmlns:p14="http://schemas.microsoft.com/office/powerpoint/2010/main" val="3973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12441B3-7419-2A73-1723-7DB96FF33CB9}"/>
              </a:ext>
            </a:extLst>
          </p:cNvPr>
          <p:cNvSpPr>
            <a:spLocks noGrp="1"/>
          </p:cNvSpPr>
          <p:nvPr>
            <p:ph type="body" sz="quarter" idx="10"/>
          </p:nvPr>
        </p:nvSpPr>
        <p:spPr>
          <a:xfrm>
            <a:off x="130299" y="0"/>
            <a:ext cx="5803933" cy="576944"/>
          </a:xfrm>
        </p:spPr>
        <p:txBody>
          <a:bodyPr>
            <a:normAutofit fontScale="92500" lnSpcReduction="20000"/>
          </a:bodyPr>
          <a:lstStyle/>
          <a:p>
            <a:r>
              <a:rPr lang="en-GB" sz="3600" dirty="0"/>
              <a:t>General MAMS framework</a:t>
            </a:r>
          </a:p>
        </p:txBody>
      </p:sp>
      <p:sp>
        <p:nvSpPr>
          <p:cNvPr id="5" name="Title 1">
            <a:extLst>
              <a:ext uri="{FF2B5EF4-FFF2-40B4-BE49-F238E27FC236}">
                <a16:creationId xmlns:a16="http://schemas.microsoft.com/office/drawing/2014/main" id="{2EE7F663-FA8B-5614-01EB-486AC4EE04C2}"/>
              </a:ext>
            </a:extLst>
          </p:cNvPr>
          <p:cNvSpPr txBox="1">
            <a:spLocks/>
          </p:cNvSpPr>
          <p:nvPr/>
        </p:nvSpPr>
        <p:spPr>
          <a:xfrm>
            <a:off x="431800" y="977853"/>
            <a:ext cx="11328400" cy="944616"/>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buFont typeface="Wingdings" panose="05000000000000000000" pitchFamily="2" charset="2"/>
              <a:buChar char="Ø"/>
              <a:tabLst>
                <a:tab pos="354013" algn="l"/>
              </a:tabLst>
            </a:pPr>
            <a:r>
              <a:rPr lang="en-US" sz="2800" b="0" dirty="0">
                <a:solidFill>
                  <a:srgbClr val="002060"/>
                </a:solidFill>
              </a:rPr>
              <a:t>Specifying a MAMS design (TOAST)</a:t>
            </a:r>
            <a:endParaRPr lang="en-GB" sz="2800" b="0" dirty="0">
              <a:solidFill>
                <a:srgbClr val="002060"/>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F137C28-A7A6-0E1E-7CA7-DF61067862D2}"/>
                  </a:ext>
                </a:extLst>
              </p:cNvPr>
              <p:cNvSpPr txBox="1"/>
              <p:nvPr/>
            </p:nvSpPr>
            <p:spPr>
              <a:xfrm>
                <a:off x="1551930" y="1922469"/>
                <a:ext cx="10266395" cy="3995966"/>
              </a:xfrm>
              <a:prstGeom prst="rect">
                <a:avLst/>
              </a:prstGeom>
              <a:noFill/>
            </p:spPr>
            <p:txBody>
              <a:bodyPr wrap="square" rtlCol="0">
                <a:spAutoFit/>
              </a:bodyPr>
              <a:lstStyle/>
              <a:p>
                <a:pPr marL="285750" indent="-285750">
                  <a:buFont typeface="Arial" panose="020B0604020202020204" pitchFamily="34" charset="0"/>
                  <a:buChar char="•"/>
                </a:pPr>
                <a:r>
                  <a:rPr lang="en-US" sz="2600" b="1" dirty="0"/>
                  <a:t>T</a:t>
                </a:r>
                <a:r>
                  <a:rPr lang="en-US" sz="2600" dirty="0"/>
                  <a:t>rial setting </a:t>
                </a:r>
              </a:p>
              <a:p>
                <a:pPr>
                  <a:lnSpc>
                    <a:spcPct val="150000"/>
                  </a:lnSpc>
                </a:pPr>
                <a:r>
                  <a:rPr lang="en-US" sz="2400" dirty="0">
                    <a:solidFill>
                      <a:schemeClr val="accent5">
                        <a:lumMod val="50000"/>
                      </a:schemeClr>
                    </a:solidFill>
                  </a:rPr>
                  <a:t>    </a:t>
                </a:r>
                <a:r>
                  <a:rPr lang="en-US" sz="2300" dirty="0">
                    <a:solidFill>
                      <a:schemeClr val="accent5">
                        <a:lumMod val="50000"/>
                      </a:schemeClr>
                    </a:solidFill>
                  </a:rPr>
                  <a:t>Number of stages (J); Number of arms (K); Allocation ratios (E:C</a:t>
                </a:r>
                <a:r>
                  <a:rPr lang="en-US" sz="2400" dirty="0">
                    <a:solidFill>
                      <a:schemeClr val="accent5">
                        <a:lumMod val="50000"/>
                      </a:schemeClr>
                    </a:solidFill>
                  </a:rPr>
                  <a:t>)</a:t>
                </a:r>
              </a:p>
              <a:p>
                <a:pPr marL="285750" indent="-285750">
                  <a:lnSpc>
                    <a:spcPct val="150000"/>
                  </a:lnSpc>
                  <a:spcBef>
                    <a:spcPts val="1800"/>
                  </a:spcBef>
                  <a:spcAft>
                    <a:spcPts val="600"/>
                  </a:spcAft>
                  <a:buFont typeface="Arial" panose="020B0604020202020204" pitchFamily="34" charset="0"/>
                  <a:buChar char="•"/>
                </a:pPr>
                <a:r>
                  <a:rPr lang="en-US" sz="2600" b="1" dirty="0"/>
                  <a:t>O</a:t>
                </a:r>
                <a:r>
                  <a:rPr lang="en-US" sz="2600" dirty="0"/>
                  <a:t>utcome distribution parameters </a:t>
                </a:r>
              </a:p>
              <a:p>
                <a:pPr>
                  <a:lnSpc>
                    <a:spcPts val="3200"/>
                  </a:lnSpc>
                </a:pPr>
                <a:r>
                  <a:rPr lang="en-US" sz="2300" dirty="0"/>
                  <a:t>   </a:t>
                </a:r>
                <a:r>
                  <a:rPr lang="en-US" sz="2300" dirty="0">
                    <a:solidFill>
                      <a:schemeClr val="accent5">
                        <a:lumMod val="50000"/>
                      </a:schemeClr>
                    </a:solidFill>
                  </a:rPr>
                  <a:t>treatment effect of E over C, e.g. mean difference </a:t>
                </a:r>
                <a14:m>
                  <m:oMath xmlns:m="http://schemas.openxmlformats.org/officeDocument/2006/math">
                    <m:sSub>
                      <m:sSubPr>
                        <m:ctrlPr>
                          <a:rPr lang="en-US" sz="2300" i="1" smtClean="0">
                            <a:solidFill>
                              <a:schemeClr val="accent5">
                                <a:lumMod val="50000"/>
                              </a:schemeClr>
                            </a:solidFill>
                            <a:latin typeface="Cambria Math" panose="02040503050406030204" pitchFamily="18" charset="0"/>
                          </a:rPr>
                        </m:ctrlPr>
                      </m:sSubPr>
                      <m:e>
                        <m:r>
                          <a:rPr lang="en-US" sz="2300" i="1" smtClean="0">
                            <a:solidFill>
                              <a:schemeClr val="accent5">
                                <a:lumMod val="50000"/>
                              </a:schemeClr>
                            </a:solidFill>
                            <a:latin typeface="Cambria Math" panose="02040503050406030204" pitchFamily="18" charset="0"/>
                            <a:ea typeface="Cambria Math" panose="02040503050406030204" pitchFamily="18" charset="0"/>
                          </a:rPr>
                          <m:t>𝜃</m:t>
                        </m:r>
                        <m:r>
                          <a:rPr lang="en-US" sz="2300" b="0" i="1" smtClean="0">
                            <a:solidFill>
                              <a:schemeClr val="accent5">
                                <a:lumMod val="50000"/>
                              </a:schemeClr>
                            </a:solidFill>
                            <a:latin typeface="Cambria Math" panose="02040503050406030204" pitchFamily="18" charset="0"/>
                            <a:ea typeface="Cambria Math" panose="02040503050406030204" pitchFamily="18" charset="0"/>
                          </a:rPr>
                          <m:t>=</m:t>
                        </m:r>
                        <m:sSub>
                          <m:sSubPr>
                            <m:ctrlPr>
                              <a:rPr lang="en-US" sz="2300" b="0" i="1" smtClean="0">
                                <a:solidFill>
                                  <a:schemeClr val="accent5">
                                    <a:lumMod val="50000"/>
                                  </a:schemeClr>
                                </a:solidFill>
                                <a:latin typeface="Cambria Math" panose="02040503050406030204" pitchFamily="18" charset="0"/>
                                <a:ea typeface="Cambria Math" panose="02040503050406030204" pitchFamily="18" charset="0"/>
                              </a:rPr>
                            </m:ctrlPr>
                          </m:sSubPr>
                          <m:e>
                            <m:r>
                              <a:rPr lang="en-US" sz="2300" b="0" i="1" smtClean="0">
                                <a:solidFill>
                                  <a:schemeClr val="accent5">
                                    <a:lumMod val="50000"/>
                                  </a:schemeClr>
                                </a:solidFill>
                                <a:latin typeface="Cambria Math" panose="02040503050406030204" pitchFamily="18" charset="0"/>
                                <a:ea typeface="Cambria Math" panose="02040503050406030204" pitchFamily="18" charset="0"/>
                              </a:rPr>
                              <m:t>𝜇</m:t>
                            </m:r>
                          </m:e>
                          <m:sub>
                            <m:r>
                              <a:rPr lang="en-US" sz="2300" b="0" i="1" smtClean="0">
                                <a:solidFill>
                                  <a:schemeClr val="accent5">
                                    <a:lumMod val="50000"/>
                                  </a:schemeClr>
                                </a:solidFill>
                                <a:latin typeface="Cambria Math" panose="02040503050406030204" pitchFamily="18" charset="0"/>
                                <a:ea typeface="Cambria Math" panose="02040503050406030204" pitchFamily="18" charset="0"/>
                              </a:rPr>
                              <m:t>𝐸</m:t>
                            </m:r>
                          </m:sub>
                        </m:sSub>
                        <m:r>
                          <a:rPr lang="en-US" sz="2300" b="0" i="1" smtClean="0">
                            <a:solidFill>
                              <a:schemeClr val="accent5">
                                <a:lumMod val="50000"/>
                              </a:schemeClr>
                            </a:solidFill>
                            <a:latin typeface="Cambria Math" panose="02040503050406030204" pitchFamily="18" charset="0"/>
                            <a:ea typeface="Cambria Math" panose="02040503050406030204" pitchFamily="18" charset="0"/>
                          </a:rPr>
                          <m:t>−</m:t>
                        </m:r>
                        <m:sSub>
                          <m:sSubPr>
                            <m:ctrlPr>
                              <a:rPr lang="en-US" sz="2300" b="0" i="1" smtClean="0">
                                <a:solidFill>
                                  <a:schemeClr val="accent5">
                                    <a:lumMod val="50000"/>
                                  </a:schemeClr>
                                </a:solidFill>
                                <a:latin typeface="Cambria Math" panose="02040503050406030204" pitchFamily="18" charset="0"/>
                                <a:ea typeface="Cambria Math" panose="02040503050406030204" pitchFamily="18" charset="0"/>
                              </a:rPr>
                            </m:ctrlPr>
                          </m:sSubPr>
                          <m:e>
                            <m:r>
                              <a:rPr lang="en-US" sz="2300" b="0" i="1" smtClean="0">
                                <a:solidFill>
                                  <a:schemeClr val="accent5">
                                    <a:lumMod val="50000"/>
                                  </a:schemeClr>
                                </a:solidFill>
                                <a:latin typeface="Cambria Math" panose="02040503050406030204" pitchFamily="18" charset="0"/>
                                <a:ea typeface="Cambria Math" panose="02040503050406030204" pitchFamily="18" charset="0"/>
                              </a:rPr>
                              <m:t>𝜇</m:t>
                            </m:r>
                          </m:e>
                          <m:sub>
                            <m:r>
                              <a:rPr lang="en-US" sz="2300" b="0" i="1" smtClean="0">
                                <a:solidFill>
                                  <a:schemeClr val="accent5">
                                    <a:lumMod val="50000"/>
                                  </a:schemeClr>
                                </a:solidFill>
                                <a:latin typeface="Cambria Math" panose="02040503050406030204" pitchFamily="18" charset="0"/>
                                <a:ea typeface="Cambria Math" panose="02040503050406030204" pitchFamily="18" charset="0"/>
                              </a:rPr>
                              <m:t>𝑐</m:t>
                            </m:r>
                          </m:sub>
                        </m:sSub>
                      </m:e>
                      <m:sub>
                        <m:r>
                          <a:rPr lang="en-US" sz="2300" b="0" i="1" smtClean="0">
                            <a:solidFill>
                              <a:schemeClr val="accent5">
                                <a:lumMod val="50000"/>
                              </a:schemeClr>
                            </a:solidFill>
                            <a:latin typeface="Cambria Math" panose="02040503050406030204" pitchFamily="18" charset="0"/>
                          </a:rPr>
                          <m:t> </m:t>
                        </m:r>
                      </m:sub>
                    </m:sSub>
                  </m:oMath>
                </a14:m>
                <a:r>
                  <a:rPr lang="en-US" sz="2300" dirty="0">
                    <a:solidFill>
                      <a:schemeClr val="accent5">
                        <a:lumMod val="50000"/>
                      </a:schemeClr>
                    </a:solidFill>
                  </a:rPr>
                  <a:t>;</a:t>
                </a:r>
              </a:p>
              <a:p>
                <a:pPr>
                  <a:lnSpc>
                    <a:spcPts val="3200"/>
                  </a:lnSpc>
                </a:pPr>
                <a:r>
                  <a:rPr lang="en-US" sz="2300" dirty="0">
                    <a:solidFill>
                      <a:schemeClr val="accent5">
                        <a:lumMod val="50000"/>
                      </a:schemeClr>
                    </a:solidFill>
                  </a:rPr>
                  <a:t>   assumed effect sizes under H0/H1: </a:t>
                </a:r>
                <a14:m>
                  <m:oMath xmlns:m="http://schemas.openxmlformats.org/officeDocument/2006/math">
                    <m:sSub>
                      <m:sSubPr>
                        <m:ctrlPr>
                          <a:rPr lang="en-US" sz="2300" i="1" smtClean="0">
                            <a:solidFill>
                              <a:schemeClr val="accent5">
                                <a:lumMod val="50000"/>
                              </a:schemeClr>
                            </a:solidFill>
                            <a:latin typeface="Cambria Math" panose="02040503050406030204" pitchFamily="18" charset="0"/>
                          </a:rPr>
                        </m:ctrlPr>
                      </m:sSubPr>
                      <m:e>
                        <m:r>
                          <a:rPr lang="en-US" sz="2300" i="1" smtClean="0">
                            <a:solidFill>
                              <a:schemeClr val="accent5">
                                <a:lumMod val="50000"/>
                              </a:schemeClr>
                            </a:solidFill>
                            <a:latin typeface="Cambria Math" panose="02040503050406030204" pitchFamily="18" charset="0"/>
                            <a:ea typeface="Cambria Math" panose="02040503050406030204" pitchFamily="18" charset="0"/>
                          </a:rPr>
                          <m:t>𝜃</m:t>
                        </m:r>
                      </m:e>
                      <m:sub>
                        <m:r>
                          <a:rPr lang="en-US" sz="2300" b="0" i="1" smtClean="0">
                            <a:solidFill>
                              <a:schemeClr val="accent5">
                                <a:lumMod val="50000"/>
                              </a:schemeClr>
                            </a:solidFill>
                            <a:latin typeface="Cambria Math" panose="02040503050406030204" pitchFamily="18" charset="0"/>
                          </a:rPr>
                          <m:t>0</m:t>
                        </m:r>
                      </m:sub>
                    </m:sSub>
                    <m:r>
                      <a:rPr lang="en-US" sz="2300" b="0" i="1" smtClean="0">
                        <a:solidFill>
                          <a:schemeClr val="accent5">
                            <a:lumMod val="50000"/>
                          </a:schemeClr>
                        </a:solidFill>
                        <a:latin typeface="Cambria Math" panose="02040503050406030204" pitchFamily="18" charset="0"/>
                      </a:rPr>
                      <m:t> , </m:t>
                    </m:r>
                    <m:sSub>
                      <m:sSubPr>
                        <m:ctrlPr>
                          <a:rPr lang="en-US" sz="2300" b="0" i="1" smtClean="0">
                            <a:solidFill>
                              <a:schemeClr val="accent5">
                                <a:lumMod val="50000"/>
                              </a:schemeClr>
                            </a:solidFill>
                            <a:latin typeface="Cambria Math" panose="02040503050406030204" pitchFamily="18" charset="0"/>
                          </a:rPr>
                        </m:ctrlPr>
                      </m:sSubPr>
                      <m:e>
                        <m:r>
                          <a:rPr lang="en-US" sz="2300" b="0" i="1" smtClean="0">
                            <a:solidFill>
                              <a:schemeClr val="accent5">
                                <a:lumMod val="50000"/>
                              </a:schemeClr>
                            </a:solidFill>
                            <a:latin typeface="Cambria Math" panose="02040503050406030204" pitchFamily="18" charset="0"/>
                            <a:ea typeface="Cambria Math" panose="02040503050406030204" pitchFamily="18" charset="0"/>
                          </a:rPr>
                          <m:t>𝜃</m:t>
                        </m:r>
                      </m:e>
                      <m:sub>
                        <m:r>
                          <a:rPr lang="en-US" sz="2300" b="0" i="1" smtClean="0">
                            <a:solidFill>
                              <a:schemeClr val="accent5">
                                <a:lumMod val="50000"/>
                              </a:schemeClr>
                            </a:solidFill>
                            <a:latin typeface="Cambria Math" panose="02040503050406030204" pitchFamily="18" charset="0"/>
                          </a:rPr>
                          <m:t>1</m:t>
                        </m:r>
                      </m:sub>
                    </m:sSub>
                  </m:oMath>
                </a14:m>
                <a:r>
                  <a:rPr lang="en-US" sz="2300" dirty="0">
                    <a:solidFill>
                      <a:schemeClr val="accent5">
                        <a:lumMod val="50000"/>
                      </a:schemeClr>
                    </a:solidFill>
                  </a:rPr>
                  <a:t>; </a:t>
                </a:r>
              </a:p>
              <a:p>
                <a:pPr>
                  <a:lnSpc>
                    <a:spcPts val="3200"/>
                  </a:lnSpc>
                </a:pPr>
                <a:r>
                  <a:rPr lang="en-US" sz="2300" dirty="0">
                    <a:solidFill>
                      <a:schemeClr val="accent5">
                        <a:lumMod val="50000"/>
                      </a:schemeClr>
                    </a:solidFill>
                  </a:rPr>
                  <a:t>   distribution parameter, e.g. SD;</a:t>
                </a:r>
              </a:p>
              <a:p>
                <a:pPr>
                  <a:lnSpc>
                    <a:spcPts val="3200"/>
                  </a:lnSpc>
                </a:pPr>
                <a:r>
                  <a:rPr lang="en-US" sz="2300" dirty="0">
                    <a:solidFill>
                      <a:schemeClr val="accent5">
                        <a:lumMod val="50000"/>
                      </a:schemeClr>
                    </a:solidFill>
                  </a:rPr>
                  <a:t>   </a:t>
                </a:r>
                <a:r>
                  <a:rPr lang="en-US" sz="2300" dirty="0">
                    <a:solidFill>
                      <a:schemeClr val="accent6">
                        <a:lumMod val="50000"/>
                      </a:schemeClr>
                    </a:solidFill>
                  </a:rPr>
                  <a:t>intermediate outcome (I)</a:t>
                </a:r>
              </a:p>
              <a:p>
                <a:r>
                  <a:rPr lang="en-GB" sz="2300" dirty="0"/>
                  <a:t>   …</a:t>
                </a:r>
              </a:p>
            </p:txBody>
          </p:sp>
        </mc:Choice>
        <mc:Fallback xmlns="">
          <p:sp>
            <p:nvSpPr>
              <p:cNvPr id="6" name="TextBox 5">
                <a:extLst>
                  <a:ext uri="{FF2B5EF4-FFF2-40B4-BE49-F238E27FC236}">
                    <a16:creationId xmlns:a16="http://schemas.microsoft.com/office/drawing/2014/main" id="{5F137C28-A7A6-0E1E-7CA7-DF61067862D2}"/>
                  </a:ext>
                </a:extLst>
              </p:cNvPr>
              <p:cNvSpPr txBox="1">
                <a:spLocks noRot="1" noChangeAspect="1" noMove="1" noResize="1" noEditPoints="1" noAdjustHandles="1" noChangeArrowheads="1" noChangeShapeType="1" noTextEdit="1"/>
              </p:cNvSpPr>
              <p:nvPr/>
            </p:nvSpPr>
            <p:spPr>
              <a:xfrm>
                <a:off x="1551930" y="1922469"/>
                <a:ext cx="10266395" cy="3995966"/>
              </a:xfrm>
              <a:prstGeom prst="rect">
                <a:avLst/>
              </a:prstGeom>
              <a:blipFill>
                <a:blip r:embed="rId3"/>
                <a:stretch>
                  <a:fillRect l="-950" t="-1372" b="-1220"/>
                </a:stretch>
              </a:blipFill>
            </p:spPr>
            <p:txBody>
              <a:bodyPr/>
              <a:lstStyle/>
              <a:p>
                <a:r>
                  <a:rPr lang="en-GB">
                    <a:noFill/>
                  </a:rPr>
                  <a:t> </a:t>
                </a:r>
              </a:p>
            </p:txBody>
          </p:sp>
        </mc:Fallback>
      </mc:AlternateContent>
      <p:graphicFrame>
        <p:nvGraphicFramePr>
          <p:cNvPr id="2" name="Table 1">
            <a:extLst>
              <a:ext uri="{FF2B5EF4-FFF2-40B4-BE49-F238E27FC236}">
                <a16:creationId xmlns:a16="http://schemas.microsoft.com/office/drawing/2014/main" id="{E0F45D4D-9026-08DE-C7F4-D262019F53A9}"/>
              </a:ext>
            </a:extLst>
          </p:cNvPr>
          <p:cNvGraphicFramePr>
            <a:graphicFrameLocks noGrp="1"/>
          </p:cNvGraphicFramePr>
          <p:nvPr>
            <p:extLst>
              <p:ext uri="{D42A27DB-BD31-4B8C-83A1-F6EECF244321}">
                <p14:modId xmlns:p14="http://schemas.microsoft.com/office/powerpoint/2010/main" val="3338059871"/>
              </p:ext>
            </p:extLst>
          </p:nvPr>
        </p:nvGraphicFramePr>
        <p:xfrm>
          <a:off x="0" y="568725"/>
          <a:ext cx="8127999" cy="3708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731372591"/>
                    </a:ext>
                  </a:extLst>
                </a:gridCol>
                <a:gridCol w="2709333">
                  <a:extLst>
                    <a:ext uri="{9D8B030D-6E8A-4147-A177-3AD203B41FA5}">
                      <a16:colId xmlns:a16="http://schemas.microsoft.com/office/drawing/2014/main" val="1274707911"/>
                    </a:ext>
                  </a:extLst>
                </a:gridCol>
                <a:gridCol w="2709333">
                  <a:extLst>
                    <a:ext uri="{9D8B030D-6E8A-4147-A177-3AD203B41FA5}">
                      <a16:colId xmlns:a16="http://schemas.microsoft.com/office/drawing/2014/main" val="3092854725"/>
                    </a:ext>
                  </a:extLst>
                </a:gridCol>
              </a:tblGrid>
              <a:tr h="370840">
                <a:tc>
                  <a:txBody>
                    <a:bodyPr/>
                    <a:lstStyle/>
                    <a:p>
                      <a:pPr marL="285750" indent="-285750">
                        <a:buFont typeface="Arial" panose="020B0604020202020204" pitchFamily="34" charset="0"/>
                        <a:buChar char="•"/>
                      </a:pPr>
                      <a:r>
                        <a:rPr lang="en-US" dirty="0"/>
                        <a:t>TOAST part 1</a:t>
                      </a:r>
                      <a:endParaRPr lang="en-GB" dirty="0"/>
                    </a:p>
                  </a:txBody>
                  <a:tcPr>
                    <a:solidFill>
                      <a:schemeClr val="accent2">
                        <a:lumMod val="75000"/>
                      </a:schemeClr>
                    </a:solid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TOAST part 2</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Objectives</a:t>
                      </a:r>
                      <a:endParaRPr lang="en-GB" dirty="0"/>
                    </a:p>
                  </a:txBody>
                  <a:tcPr>
                    <a:solidFill>
                      <a:srgbClr val="009EC0"/>
                    </a:solidFill>
                  </a:tcPr>
                </a:tc>
                <a:extLst>
                  <a:ext uri="{0D108BD9-81ED-4DB2-BD59-A6C34878D82A}">
                    <a16:rowId xmlns:a16="http://schemas.microsoft.com/office/drawing/2014/main" val="3594424411"/>
                  </a:ext>
                </a:extLst>
              </a:tr>
            </a:tbl>
          </a:graphicData>
        </a:graphic>
      </p:graphicFrame>
      <p:sp>
        <p:nvSpPr>
          <p:cNvPr id="3" name="TextBox 2">
            <a:extLst>
              <a:ext uri="{FF2B5EF4-FFF2-40B4-BE49-F238E27FC236}">
                <a16:creationId xmlns:a16="http://schemas.microsoft.com/office/drawing/2014/main" id="{552560F4-E666-A3E5-081D-27B90ECF64E7}"/>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5/28</a:t>
            </a:r>
            <a:endParaRPr lang="en-GB" sz="1600" dirty="0">
              <a:solidFill>
                <a:schemeClr val="accent2">
                  <a:lumMod val="50000"/>
                </a:schemeClr>
              </a:solidFill>
            </a:endParaRPr>
          </a:p>
        </p:txBody>
      </p:sp>
      <p:pic>
        <p:nvPicPr>
          <p:cNvPr id="8" name="Graphic 7" descr="Gears outline">
            <a:extLst>
              <a:ext uri="{FF2B5EF4-FFF2-40B4-BE49-F238E27FC236}">
                <a16:creationId xmlns:a16="http://schemas.microsoft.com/office/drawing/2014/main" id="{9D200796-14A4-8228-0203-223CDB30C9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5271" y="1940307"/>
            <a:ext cx="779598" cy="779598"/>
          </a:xfrm>
          <a:prstGeom prst="rect">
            <a:avLst/>
          </a:prstGeom>
        </p:spPr>
      </p:pic>
      <p:pic>
        <p:nvPicPr>
          <p:cNvPr id="12" name="Graphic 11" descr="Normal Distribution with solid fill">
            <a:extLst>
              <a:ext uri="{FF2B5EF4-FFF2-40B4-BE49-F238E27FC236}">
                <a16:creationId xmlns:a16="http://schemas.microsoft.com/office/drawing/2014/main" id="{87EF452F-2762-CF41-4C5B-6A76AE8937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445431" y="6011534"/>
            <a:ext cx="914400" cy="914400"/>
          </a:xfrm>
          <a:prstGeom prst="rect">
            <a:avLst/>
          </a:prstGeom>
        </p:spPr>
      </p:pic>
      <p:pic>
        <p:nvPicPr>
          <p:cNvPr id="14" name="Graphic 13" descr="Fencing with solid fill">
            <a:extLst>
              <a:ext uri="{FF2B5EF4-FFF2-40B4-BE49-F238E27FC236}">
                <a16:creationId xmlns:a16="http://schemas.microsoft.com/office/drawing/2014/main" id="{6E9F0D13-59EB-560B-44AD-B6B9E30842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73517" y="939044"/>
            <a:ext cx="914400" cy="914400"/>
          </a:xfrm>
          <a:prstGeom prst="rect">
            <a:avLst/>
          </a:prstGeom>
        </p:spPr>
      </p:pic>
      <p:pic>
        <p:nvPicPr>
          <p:cNvPr id="15" name="Graphic 14" descr="Fencing outline">
            <a:extLst>
              <a:ext uri="{FF2B5EF4-FFF2-40B4-BE49-F238E27FC236}">
                <a16:creationId xmlns:a16="http://schemas.microsoft.com/office/drawing/2014/main" id="{2FBB7F6D-C7CB-BC8D-7642-2CE8BA20ECA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336132" y="2896800"/>
            <a:ext cx="914400" cy="914400"/>
          </a:xfrm>
          <a:prstGeom prst="rect">
            <a:avLst/>
          </a:prstGeom>
        </p:spPr>
      </p:pic>
      <p:pic>
        <p:nvPicPr>
          <p:cNvPr id="16" name="Graphic 15" descr="Firecracker with solid fill">
            <a:extLst>
              <a:ext uri="{FF2B5EF4-FFF2-40B4-BE49-F238E27FC236}">
                <a16:creationId xmlns:a16="http://schemas.microsoft.com/office/drawing/2014/main" id="{36E1B636-BD6B-0119-15FC-A01E7C89384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447643" y="4815161"/>
            <a:ext cx="914400" cy="914400"/>
          </a:xfrm>
          <a:prstGeom prst="rect">
            <a:avLst/>
          </a:prstGeom>
        </p:spPr>
      </p:pic>
      <p:pic>
        <p:nvPicPr>
          <p:cNvPr id="17" name="Graphic 16" descr="Firecracker outline">
            <a:extLst>
              <a:ext uri="{FF2B5EF4-FFF2-40B4-BE49-F238E27FC236}">
                <a16:creationId xmlns:a16="http://schemas.microsoft.com/office/drawing/2014/main" id="{4B1ED616-6AEA-7871-23A7-D0FC3C6EFE3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3287917" y="577676"/>
            <a:ext cx="914400" cy="914400"/>
          </a:xfrm>
          <a:prstGeom prst="rect">
            <a:avLst/>
          </a:prstGeom>
        </p:spPr>
      </p:pic>
      <p:pic>
        <p:nvPicPr>
          <p:cNvPr id="18" name="Graphic 17" descr="Flowchart with solid fill">
            <a:extLst>
              <a:ext uri="{FF2B5EF4-FFF2-40B4-BE49-F238E27FC236}">
                <a16:creationId xmlns:a16="http://schemas.microsoft.com/office/drawing/2014/main" id="{1FA1EF59-C7BC-F64C-0C6D-197E5593FCA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4287609" y="1539600"/>
            <a:ext cx="914400" cy="914400"/>
          </a:xfrm>
          <a:prstGeom prst="rect">
            <a:avLst/>
          </a:prstGeom>
        </p:spPr>
      </p:pic>
      <p:pic>
        <p:nvPicPr>
          <p:cNvPr id="19" name="Graphic 18" descr="Flowchart outline">
            <a:extLst>
              <a:ext uri="{FF2B5EF4-FFF2-40B4-BE49-F238E27FC236}">
                <a16:creationId xmlns:a16="http://schemas.microsoft.com/office/drawing/2014/main" id="{5550516A-4C54-4061-0D4C-69E6ED04CAF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2422459" y="3429000"/>
            <a:ext cx="914400" cy="914400"/>
          </a:xfrm>
          <a:prstGeom prst="rect">
            <a:avLst/>
          </a:prstGeom>
        </p:spPr>
      </p:pic>
      <p:pic>
        <p:nvPicPr>
          <p:cNvPr id="20" name="Graphic 19" descr="Fork In Road with solid fill">
            <a:extLst>
              <a:ext uri="{FF2B5EF4-FFF2-40B4-BE49-F238E27FC236}">
                <a16:creationId xmlns:a16="http://schemas.microsoft.com/office/drawing/2014/main" id="{195CF816-30AA-5BD6-46B4-57DDB05EB53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3533243" y="2897707"/>
            <a:ext cx="914400" cy="914400"/>
          </a:xfrm>
          <a:prstGeom prst="rect">
            <a:avLst/>
          </a:prstGeom>
        </p:spPr>
      </p:pic>
      <p:pic>
        <p:nvPicPr>
          <p:cNvPr id="21" name="Graphic 20" descr="Fork In Road outline">
            <a:extLst>
              <a:ext uri="{FF2B5EF4-FFF2-40B4-BE49-F238E27FC236}">
                <a16:creationId xmlns:a16="http://schemas.microsoft.com/office/drawing/2014/main" id="{2F95D64A-DB3C-5FA5-D953-62CB9E0CE77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4651258" y="4024104"/>
            <a:ext cx="1038402" cy="1060481"/>
          </a:xfrm>
          <a:prstGeom prst="rect">
            <a:avLst/>
          </a:prstGeom>
        </p:spPr>
      </p:pic>
      <p:pic>
        <p:nvPicPr>
          <p:cNvPr id="22" name="Graphic 21" descr="Hammer outline">
            <a:extLst>
              <a:ext uri="{FF2B5EF4-FFF2-40B4-BE49-F238E27FC236}">
                <a16:creationId xmlns:a16="http://schemas.microsoft.com/office/drawing/2014/main" id="{A16377E9-C8EC-716A-CAEE-5D90AF8E21F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2873363" y="2262705"/>
            <a:ext cx="914400" cy="914400"/>
          </a:xfrm>
          <a:prstGeom prst="rect">
            <a:avLst/>
          </a:prstGeom>
        </p:spPr>
      </p:pic>
      <p:pic>
        <p:nvPicPr>
          <p:cNvPr id="23" name="Graphic 22" descr="Monthly calendar with solid fill">
            <a:extLst>
              <a:ext uri="{FF2B5EF4-FFF2-40B4-BE49-F238E27FC236}">
                <a16:creationId xmlns:a16="http://schemas.microsoft.com/office/drawing/2014/main" id="{23DCF811-4EDD-8A6D-EA02-A543A2EF3A6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3281622" y="4104000"/>
            <a:ext cx="914400" cy="914400"/>
          </a:xfrm>
          <a:prstGeom prst="rect">
            <a:avLst/>
          </a:prstGeom>
        </p:spPr>
      </p:pic>
      <p:pic>
        <p:nvPicPr>
          <p:cNvPr id="24" name="Graphic 23" descr="Monthly calendar outline">
            <a:extLst>
              <a:ext uri="{FF2B5EF4-FFF2-40B4-BE49-F238E27FC236}">
                <a16:creationId xmlns:a16="http://schemas.microsoft.com/office/drawing/2014/main" id="{1D21075F-5F7A-3526-C5E0-E72B5423581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3445431" y="4951759"/>
            <a:ext cx="914400" cy="914400"/>
          </a:xfrm>
          <a:prstGeom prst="rect">
            <a:avLst/>
          </a:prstGeom>
        </p:spPr>
      </p:pic>
      <p:pic>
        <p:nvPicPr>
          <p:cNvPr id="25" name="Graphic 24" descr="Network outline">
            <a:extLst>
              <a:ext uri="{FF2B5EF4-FFF2-40B4-BE49-F238E27FC236}">
                <a16:creationId xmlns:a16="http://schemas.microsoft.com/office/drawing/2014/main" id="{133F7443-EB3E-1117-3795-255C0582B1F2}"/>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4465608" y="437424"/>
            <a:ext cx="914400" cy="914400"/>
          </a:xfrm>
          <a:prstGeom prst="rect">
            <a:avLst/>
          </a:prstGeom>
        </p:spPr>
      </p:pic>
      <p:pic>
        <p:nvPicPr>
          <p:cNvPr id="26" name="Graphic 25" descr="Pandemic flattening curve line graph outline">
            <a:extLst>
              <a:ext uri="{FF2B5EF4-FFF2-40B4-BE49-F238E27FC236}">
                <a16:creationId xmlns:a16="http://schemas.microsoft.com/office/drawing/2014/main" id="{ADBC8D6B-BC4B-845F-21AB-0BE656BC13B8}"/>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31570" y="3177105"/>
            <a:ext cx="846999" cy="846999"/>
          </a:xfrm>
          <a:prstGeom prst="rect">
            <a:avLst/>
          </a:prstGeom>
        </p:spPr>
      </p:pic>
      <p:pic>
        <p:nvPicPr>
          <p:cNvPr id="27" name="Graphic 26" descr="Settings outline">
            <a:extLst>
              <a:ext uri="{FF2B5EF4-FFF2-40B4-BE49-F238E27FC236}">
                <a16:creationId xmlns:a16="http://schemas.microsoft.com/office/drawing/2014/main" id="{57FA34AE-95E1-F57C-7838-2EB2B89F3E82}"/>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4322301" y="5841482"/>
            <a:ext cx="914400" cy="914400"/>
          </a:xfrm>
          <a:prstGeom prst="rect">
            <a:avLst/>
          </a:prstGeom>
        </p:spPr>
      </p:pic>
    </p:spTree>
    <p:extLst>
      <p:ext uri="{BB962C8B-B14F-4D97-AF65-F5344CB8AC3E}">
        <p14:creationId xmlns:p14="http://schemas.microsoft.com/office/powerpoint/2010/main" val="56852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1000"/>
                                        <p:tgtEl>
                                          <p:spTgt spid="6">
                                            <p:txEl>
                                              <p:pRg st="4" end="4"/>
                                            </p:txEl>
                                          </p:spTgt>
                                        </p:tgtEl>
                                      </p:cBhvr>
                                    </p:animEffect>
                                    <p:anim calcmode="lin" valueType="num">
                                      <p:cBhvr>
                                        <p:cTn id="1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1000"/>
                                        <p:tgtEl>
                                          <p:spTgt spid="6">
                                            <p:txEl>
                                              <p:pRg st="5" end="5"/>
                                            </p:txEl>
                                          </p:spTgt>
                                        </p:tgtEl>
                                      </p:cBhvr>
                                    </p:animEffect>
                                    <p:anim calcmode="lin" valueType="num">
                                      <p:cBhvr>
                                        <p:cTn id="2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1000"/>
                                        <p:tgtEl>
                                          <p:spTgt spid="6">
                                            <p:txEl>
                                              <p:pRg st="6" end="6"/>
                                            </p:txEl>
                                          </p:spTgt>
                                        </p:tgtEl>
                                      </p:cBhvr>
                                    </p:animEffect>
                                    <p:anim calcmode="lin" valueType="num">
                                      <p:cBhvr>
                                        <p:cTn id="2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1000"/>
                                        <p:tgtEl>
                                          <p:spTgt spid="6">
                                            <p:txEl>
                                              <p:pRg st="7" end="7"/>
                                            </p:txEl>
                                          </p:spTgt>
                                        </p:tgtEl>
                                      </p:cBhvr>
                                    </p:animEffect>
                                    <p:anim calcmode="lin" valueType="num">
                                      <p:cBhvr>
                                        <p:cTn id="33"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05DED-6A40-8576-77EA-A81232F3D2E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BAFEC95-A2F1-08E9-F495-8D0F63D2A220}"/>
              </a:ext>
            </a:extLst>
          </p:cNvPr>
          <p:cNvSpPr>
            <a:spLocks noGrp="1"/>
          </p:cNvSpPr>
          <p:nvPr>
            <p:ph type="body" sz="quarter" idx="10"/>
          </p:nvPr>
        </p:nvSpPr>
        <p:spPr>
          <a:xfrm>
            <a:off x="140160" y="18261"/>
            <a:ext cx="5803933" cy="576944"/>
          </a:xfrm>
        </p:spPr>
        <p:txBody>
          <a:bodyPr>
            <a:normAutofit fontScale="92500" lnSpcReduction="20000"/>
          </a:bodyPr>
          <a:lstStyle/>
          <a:p>
            <a:r>
              <a:rPr lang="en-GB" sz="3600" dirty="0"/>
              <a:t>General MAMS framework </a:t>
            </a:r>
          </a:p>
        </p:txBody>
      </p:sp>
      <p:sp>
        <p:nvSpPr>
          <p:cNvPr id="5" name="Title 1">
            <a:extLst>
              <a:ext uri="{FF2B5EF4-FFF2-40B4-BE49-F238E27FC236}">
                <a16:creationId xmlns:a16="http://schemas.microsoft.com/office/drawing/2014/main" id="{EF0C3CF4-451E-3D88-C2B1-1A9CE35496CF}"/>
              </a:ext>
            </a:extLst>
          </p:cNvPr>
          <p:cNvSpPr txBox="1">
            <a:spLocks/>
          </p:cNvSpPr>
          <p:nvPr/>
        </p:nvSpPr>
        <p:spPr>
          <a:xfrm>
            <a:off x="140160" y="936007"/>
            <a:ext cx="11328400" cy="72389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buFont typeface="Wingdings" panose="05000000000000000000" pitchFamily="2" charset="2"/>
              <a:buChar char="Ø"/>
              <a:tabLst>
                <a:tab pos="354013" algn="l"/>
              </a:tabLst>
            </a:pPr>
            <a:r>
              <a:rPr lang="en-US" sz="2500" b="0" dirty="0">
                <a:solidFill>
                  <a:srgbClr val="002060"/>
                </a:solidFill>
              </a:rPr>
              <a:t>Specifying a MAMS design (TOAST) continue…</a:t>
            </a:r>
            <a:endParaRPr lang="en-GB" sz="2500" b="0" dirty="0">
              <a:solidFill>
                <a:srgbClr val="002060"/>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D63AD39-1E1C-A5A9-75C8-FFC986C0FC35}"/>
                  </a:ext>
                </a:extLst>
              </p:cNvPr>
              <p:cNvSpPr txBox="1"/>
              <p:nvPr/>
            </p:nvSpPr>
            <p:spPr>
              <a:xfrm>
                <a:off x="1440802" y="1545574"/>
                <a:ext cx="8290243" cy="473148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500" b="1" dirty="0"/>
                  <a:t>A</a:t>
                </a:r>
                <a:r>
                  <a:rPr lang="en-US" sz="2500" dirty="0"/>
                  <a:t>daptation types (early stopping strategy)</a:t>
                </a:r>
              </a:p>
              <a:p>
                <a:r>
                  <a:rPr lang="en-US" sz="2000" dirty="0"/>
                  <a:t>   </a:t>
                </a:r>
                <a:r>
                  <a:rPr lang="en-US" sz="2000" dirty="0">
                    <a:solidFill>
                      <a:schemeClr val="accent5">
                        <a:lumMod val="50000"/>
                      </a:schemeClr>
                    </a:solidFill>
                  </a:rPr>
                  <a:t>stop an arm if lack of benefit / </a:t>
                </a:r>
                <a:r>
                  <a:rPr lang="en-US" sz="2000" dirty="0">
                    <a:solidFill>
                      <a:schemeClr val="accent6">
                        <a:lumMod val="50000"/>
                      </a:schemeClr>
                    </a:solidFill>
                  </a:rPr>
                  <a:t>if too efficacious;</a:t>
                </a:r>
              </a:p>
              <a:p>
                <a:r>
                  <a:rPr lang="en-US" sz="2000" dirty="0">
                    <a:solidFill>
                      <a:schemeClr val="accent6">
                        <a:lumMod val="50000"/>
                      </a:schemeClr>
                    </a:solidFill>
                  </a:rPr>
                  <a:t>   treatment selection</a:t>
                </a:r>
                <a:r>
                  <a:rPr lang="en-US" altLang="zh-CN" sz="2000" dirty="0">
                    <a:solidFill>
                      <a:schemeClr val="accent6">
                        <a:lumMod val="50000"/>
                      </a:schemeClr>
                    </a:solidFill>
                  </a:rPr>
                  <a:t>; Seamless II/III</a:t>
                </a:r>
                <a:r>
                  <a:rPr lang="en-US" sz="2000" dirty="0">
                    <a:solidFill>
                      <a:schemeClr val="accent6">
                        <a:lumMod val="50000"/>
                      </a:schemeClr>
                    </a:solidFill>
                  </a:rPr>
                  <a:t>; “</a:t>
                </a:r>
                <a:r>
                  <a:rPr lang="en-US" altLang="zh-CN" sz="2000" dirty="0">
                    <a:solidFill>
                      <a:schemeClr val="accent6">
                        <a:lumMod val="50000"/>
                      </a:schemeClr>
                    </a:solidFill>
                  </a:rPr>
                  <a:t>nonbinding” rule …</a:t>
                </a:r>
              </a:p>
              <a:p>
                <a:pPr marL="285750" indent="-285750">
                  <a:lnSpc>
                    <a:spcPct val="150000"/>
                  </a:lnSpc>
                  <a:buFont typeface="Arial" panose="020B0604020202020204" pitchFamily="34" charset="0"/>
                  <a:buChar char="•"/>
                </a:pPr>
                <a:r>
                  <a:rPr lang="en-US" sz="2500" b="1" dirty="0"/>
                  <a:t>S</a:t>
                </a:r>
                <a:r>
                  <a:rPr lang="en-US" sz="2500" dirty="0"/>
                  <a:t>tatistical boundary and characteristics</a:t>
                </a:r>
              </a:p>
              <a:p>
                <a:r>
                  <a:rPr lang="en-US" sz="2400" dirty="0">
                    <a:solidFill>
                      <a:schemeClr val="accent5">
                        <a:lumMod val="50000"/>
                      </a:schemeClr>
                    </a:solidFill>
                  </a:rPr>
                  <a:t>    </a:t>
                </a:r>
                <a14:m>
                  <m:oMath xmlns:m="http://schemas.openxmlformats.org/officeDocument/2006/math">
                    <m:sSub>
                      <m:sSubPr>
                        <m:ctrlPr>
                          <a:rPr lang="en-US" sz="2000" i="1">
                            <a:solidFill>
                              <a:schemeClr val="accent5">
                                <a:lumMod val="50000"/>
                              </a:schemeClr>
                            </a:solidFill>
                            <a:latin typeface="Cambria Math" panose="02040503050406030204" pitchFamily="18" charset="0"/>
                          </a:rPr>
                        </m:ctrlPr>
                      </m:sSubPr>
                      <m:e>
                        <m:r>
                          <a:rPr lang="en-US" sz="2000" i="1">
                            <a:solidFill>
                              <a:schemeClr val="accent5">
                                <a:lumMod val="50000"/>
                              </a:schemeClr>
                            </a:solidFill>
                            <a:latin typeface="Cambria Math" panose="02040503050406030204" pitchFamily="18" charset="0"/>
                            <a:ea typeface="Cambria Math" panose="02040503050406030204" pitchFamily="18" charset="0"/>
                          </a:rPr>
                          <m:t>𝛼</m:t>
                        </m:r>
                      </m:e>
                      <m:sub>
                        <m:r>
                          <a:rPr lang="en-US" sz="2000" i="1">
                            <a:solidFill>
                              <a:schemeClr val="accent5">
                                <a:lumMod val="50000"/>
                              </a:schemeClr>
                            </a:solidFill>
                            <a:latin typeface="Cambria Math" panose="02040503050406030204" pitchFamily="18" charset="0"/>
                          </a:rPr>
                          <m:t>𝑗</m:t>
                        </m:r>
                      </m:sub>
                    </m:sSub>
                  </m:oMath>
                </a14:m>
                <a:r>
                  <a:rPr lang="en-US" sz="2000" dirty="0">
                    <a:solidFill>
                      <a:schemeClr val="accent5">
                        <a:lumMod val="50000"/>
                      </a:schemeClr>
                    </a:solidFill>
                  </a:rPr>
                  <a:t>: stopping boundary for lack-of-benefit; </a:t>
                </a:r>
                <a:r>
                  <a:rPr lang="en-US" altLang="zh-CN" sz="2000" dirty="0">
                    <a:solidFill>
                      <a:schemeClr val="accent5">
                        <a:lumMod val="50000"/>
                      </a:schemeClr>
                    </a:solidFill>
                  </a:rPr>
                  <a:t>control</a:t>
                </a:r>
                <a:r>
                  <a:rPr lang="en-US" sz="2000" dirty="0">
                    <a:solidFill>
                      <a:schemeClr val="accent5">
                        <a:lumMod val="50000"/>
                      </a:schemeClr>
                    </a:solidFill>
                  </a:rPr>
                  <a:t> sample size</a:t>
                </a:r>
              </a:p>
              <a:p>
                <a14:m>
                  <m:oMath xmlns:m="http://schemas.openxmlformats.org/officeDocument/2006/math">
                    <m:r>
                      <a:rPr lang="en-GB" sz="2000" i="1">
                        <a:solidFill>
                          <a:schemeClr val="accent5">
                            <a:lumMod val="50000"/>
                          </a:schemeClr>
                        </a:solidFill>
                        <a:latin typeface="Cambria Math" panose="02040503050406030204" pitchFamily="18" charset="0"/>
                      </a:rPr>
                      <m:t>     </m:t>
                    </m:r>
                    <m:sSub>
                      <m:sSubPr>
                        <m:ctrlPr>
                          <a:rPr lang="en-US" sz="2000" i="1">
                            <a:solidFill>
                              <a:schemeClr val="accent5">
                                <a:lumMod val="50000"/>
                              </a:schemeClr>
                            </a:solidFill>
                            <a:latin typeface="Cambria Math" panose="02040503050406030204" pitchFamily="18" charset="0"/>
                          </a:rPr>
                        </m:ctrlPr>
                      </m:sSubPr>
                      <m:e>
                        <m:r>
                          <a:rPr lang="en-US" sz="2000" i="1">
                            <a:solidFill>
                              <a:schemeClr val="accent5">
                                <a:lumMod val="50000"/>
                              </a:schemeClr>
                            </a:solidFill>
                            <a:latin typeface="Cambria Math" panose="02040503050406030204" pitchFamily="18" charset="0"/>
                            <a:ea typeface="Cambria Math" panose="02040503050406030204" pitchFamily="18" charset="0"/>
                          </a:rPr>
                          <m:t>𝜔</m:t>
                        </m:r>
                      </m:e>
                      <m:sub>
                        <m:r>
                          <a:rPr lang="en-US" sz="2000" i="1">
                            <a:solidFill>
                              <a:schemeClr val="accent5">
                                <a:lumMod val="50000"/>
                              </a:schemeClr>
                            </a:solidFill>
                            <a:latin typeface="Cambria Math" panose="02040503050406030204" pitchFamily="18" charset="0"/>
                          </a:rPr>
                          <m:t>𝑗</m:t>
                        </m:r>
                      </m:sub>
                    </m:sSub>
                  </m:oMath>
                </a14:m>
                <a:r>
                  <a:rPr lang="en-US" sz="2000" dirty="0">
                    <a:solidFill>
                      <a:schemeClr val="accent5">
                        <a:lumMod val="50000"/>
                      </a:schemeClr>
                    </a:solidFill>
                  </a:rPr>
                  <a:t>: power of j-</a:t>
                </a:r>
                <a:r>
                  <a:rPr lang="en-US" sz="2000" dirty="0" err="1">
                    <a:solidFill>
                      <a:schemeClr val="accent5">
                        <a:lumMod val="50000"/>
                      </a:schemeClr>
                    </a:solidFill>
                  </a:rPr>
                  <a:t>th</a:t>
                </a:r>
                <a:r>
                  <a:rPr lang="en-US" sz="2000" dirty="0">
                    <a:solidFill>
                      <a:schemeClr val="accent5">
                        <a:lumMod val="50000"/>
                      </a:schemeClr>
                    </a:solidFill>
                  </a:rPr>
                  <a:t> interim tests</a:t>
                </a:r>
              </a:p>
              <a:p>
                <a14:m>
                  <m:oMath xmlns:m="http://schemas.openxmlformats.org/officeDocument/2006/math">
                    <m:r>
                      <a:rPr lang="en-GB" sz="2000" i="1">
                        <a:solidFill>
                          <a:schemeClr val="accent5">
                            <a:lumMod val="50000"/>
                          </a:schemeClr>
                        </a:solidFill>
                        <a:latin typeface="Cambria Math" panose="02040503050406030204" pitchFamily="18" charset="0"/>
                      </a:rPr>
                      <m:t>     </m:t>
                    </m:r>
                    <m:sSubSup>
                      <m:sSubSupPr>
                        <m:ctrlPr>
                          <a:rPr lang="en-US" sz="2000" i="1">
                            <a:solidFill>
                              <a:schemeClr val="accent6">
                                <a:lumMod val="50000"/>
                              </a:schemeClr>
                            </a:solidFill>
                            <a:latin typeface="Cambria Math" panose="02040503050406030204" pitchFamily="18" charset="0"/>
                          </a:rPr>
                        </m:ctrlPr>
                      </m:sSubSupPr>
                      <m:e>
                        <m:r>
                          <a:rPr lang="en-US" sz="2000" i="1">
                            <a:solidFill>
                              <a:schemeClr val="accent6">
                                <a:lumMod val="50000"/>
                              </a:schemeClr>
                            </a:solidFill>
                            <a:latin typeface="Cambria Math" panose="02040503050406030204" pitchFamily="18" charset="0"/>
                            <a:ea typeface="Cambria Math" panose="02040503050406030204" pitchFamily="18" charset="0"/>
                          </a:rPr>
                          <m:t>𝛼</m:t>
                        </m:r>
                      </m:e>
                      <m:sub>
                        <m:r>
                          <a:rPr lang="en-GB" sz="2000" i="1">
                            <a:solidFill>
                              <a:schemeClr val="accent6">
                                <a:lumMod val="50000"/>
                              </a:schemeClr>
                            </a:solidFill>
                            <a:latin typeface="Cambria Math" panose="02040503050406030204" pitchFamily="18" charset="0"/>
                          </a:rPr>
                          <m:t>𝑗</m:t>
                        </m:r>
                      </m:sub>
                      <m:sup>
                        <m:r>
                          <a:rPr lang="en-GB" sz="2000" i="1">
                            <a:solidFill>
                              <a:schemeClr val="accent6">
                                <a:lumMod val="50000"/>
                              </a:schemeClr>
                            </a:solidFill>
                            <a:latin typeface="Cambria Math" panose="02040503050406030204" pitchFamily="18" charset="0"/>
                          </a:rPr>
                          <m:t>𝐸</m:t>
                        </m:r>
                      </m:sup>
                    </m:sSubSup>
                    <m:r>
                      <a:rPr lang="en-US" sz="2000" i="1">
                        <a:solidFill>
                          <a:schemeClr val="accent6">
                            <a:lumMod val="50000"/>
                          </a:schemeClr>
                        </a:solidFill>
                        <a:latin typeface="Cambria Math" panose="02040503050406030204" pitchFamily="18" charset="0"/>
                      </a:rPr>
                      <m:t>:</m:t>
                    </m:r>
                  </m:oMath>
                </a14:m>
                <a:r>
                  <a:rPr lang="en-US" sz="2000" dirty="0">
                    <a:solidFill>
                      <a:schemeClr val="accent6">
                        <a:lumMod val="50000"/>
                      </a:schemeClr>
                    </a:solidFill>
                  </a:rPr>
                  <a:t> efficacy stopping boundary at j</a:t>
                </a:r>
                <a:endParaRPr lang="en-US" altLang="zh-CN" sz="2000" dirty="0">
                  <a:solidFill>
                    <a:schemeClr val="accent6">
                      <a:lumMod val="50000"/>
                    </a:schemeClr>
                  </a:solidFill>
                </a:endParaRPr>
              </a:p>
              <a:p>
                <a:pPr marL="285750" indent="-285750">
                  <a:lnSpc>
                    <a:spcPct val="150000"/>
                  </a:lnSpc>
                  <a:buFont typeface="Arial" panose="020B0604020202020204" pitchFamily="34" charset="0"/>
                  <a:buChar char="•"/>
                </a:pPr>
                <a:r>
                  <a:rPr lang="en-US" sz="2500" b="1" dirty="0"/>
                  <a:t>T</a:t>
                </a:r>
                <a:r>
                  <a:rPr lang="en-US" sz="2500" dirty="0"/>
                  <a:t>imeline operation</a:t>
                </a:r>
              </a:p>
              <a:p>
                <a:r>
                  <a:rPr lang="en-US" sz="2000" dirty="0"/>
                  <a:t>   </a:t>
                </a:r>
                <a:r>
                  <a:rPr lang="en-US" sz="2000" dirty="0">
                    <a:solidFill>
                      <a:schemeClr val="accent5">
                        <a:lumMod val="50000"/>
                      </a:schemeClr>
                    </a:solidFill>
                  </a:rPr>
                  <a:t>recruitment rates, length of follow-up, loss to follow-up, time for analysis …</a:t>
                </a:r>
                <a:endParaRPr lang="en-US" sz="2000" dirty="0">
                  <a:solidFill>
                    <a:schemeClr val="accent6">
                      <a:lumMod val="50000"/>
                    </a:schemeClr>
                  </a:solidFill>
                </a:endParaRPr>
              </a:p>
              <a:p>
                <a:endParaRPr lang="en-US" sz="2000" dirty="0">
                  <a:solidFill>
                    <a:schemeClr val="accent6">
                      <a:lumMod val="50000"/>
                    </a:schemeClr>
                  </a:solidFill>
                </a:endParaRPr>
              </a:p>
              <a:p>
                <a:r>
                  <a:rPr lang="en-GB" sz="2000" dirty="0"/>
                  <a:t>  </a:t>
                </a:r>
              </a:p>
            </p:txBody>
          </p:sp>
        </mc:Choice>
        <mc:Fallback xmlns="">
          <p:sp>
            <p:nvSpPr>
              <p:cNvPr id="6" name="TextBox 5">
                <a:extLst>
                  <a:ext uri="{FF2B5EF4-FFF2-40B4-BE49-F238E27FC236}">
                    <a16:creationId xmlns:a16="http://schemas.microsoft.com/office/drawing/2014/main" id="{3D63AD39-1E1C-A5A9-75C8-FFC986C0FC35}"/>
                  </a:ext>
                </a:extLst>
              </p:cNvPr>
              <p:cNvSpPr txBox="1">
                <a:spLocks noRot="1" noChangeAspect="1" noMove="1" noResize="1" noEditPoints="1" noAdjustHandles="1" noChangeArrowheads="1" noChangeShapeType="1" noTextEdit="1"/>
              </p:cNvSpPr>
              <p:nvPr/>
            </p:nvSpPr>
            <p:spPr>
              <a:xfrm>
                <a:off x="1440802" y="1545574"/>
                <a:ext cx="8290243" cy="4731488"/>
              </a:xfrm>
              <a:prstGeom prst="rect">
                <a:avLst/>
              </a:prstGeom>
              <a:blipFill>
                <a:blip r:embed="rId4"/>
                <a:stretch>
                  <a:fillRect l="-1029"/>
                </a:stretch>
              </a:blipFill>
            </p:spPr>
            <p:txBody>
              <a:bodyPr/>
              <a:lstStyle/>
              <a:p>
                <a:r>
                  <a:rPr lang="en-GB">
                    <a:noFill/>
                  </a:rPr>
                  <a:t> </a:t>
                </a:r>
              </a:p>
            </p:txBody>
          </p:sp>
        </mc:Fallback>
      </mc:AlternateContent>
      <p:grpSp>
        <p:nvGrpSpPr>
          <p:cNvPr id="9" name="Group 8">
            <a:extLst>
              <a:ext uri="{FF2B5EF4-FFF2-40B4-BE49-F238E27FC236}">
                <a16:creationId xmlns:a16="http://schemas.microsoft.com/office/drawing/2014/main" id="{3590EA80-0265-B7B7-2A96-7EB826D8CA6E}"/>
              </a:ext>
            </a:extLst>
          </p:cNvPr>
          <p:cNvGrpSpPr/>
          <p:nvPr/>
        </p:nvGrpSpPr>
        <p:grpSpPr>
          <a:xfrm>
            <a:off x="9395106" y="1199601"/>
            <a:ext cx="2525694" cy="4010398"/>
            <a:chOff x="1094348" y="1961697"/>
            <a:chExt cx="2393032" cy="4143703"/>
          </a:xfrm>
        </p:grpSpPr>
        <p:cxnSp>
          <p:nvCxnSpPr>
            <p:cNvPr id="10" name="Straight Arrow Connector 9">
              <a:extLst>
                <a:ext uri="{FF2B5EF4-FFF2-40B4-BE49-F238E27FC236}">
                  <a16:creationId xmlns:a16="http://schemas.microsoft.com/office/drawing/2014/main" id="{FE2D227D-C029-14E7-8247-2B298871A128}"/>
                </a:ext>
              </a:extLst>
            </p:cNvPr>
            <p:cNvCxnSpPr>
              <a:cxnSpLocks/>
            </p:cNvCxnSpPr>
            <p:nvPr/>
          </p:nvCxnSpPr>
          <p:spPr>
            <a:xfrm flipH="1">
              <a:off x="2521306" y="2228864"/>
              <a:ext cx="6772" cy="1192840"/>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4B223EF-90D3-4539-0F2A-2CDC295C007E}"/>
                </a:ext>
              </a:extLst>
            </p:cNvPr>
            <p:cNvGrpSpPr/>
            <p:nvPr/>
          </p:nvGrpSpPr>
          <p:grpSpPr>
            <a:xfrm>
              <a:off x="1094348" y="1961697"/>
              <a:ext cx="2393032" cy="4143703"/>
              <a:chOff x="1089344" y="1970497"/>
              <a:chExt cx="2393032" cy="4143703"/>
            </a:xfrm>
          </p:grpSpPr>
          <p:grpSp>
            <p:nvGrpSpPr>
              <p:cNvPr id="12" name="Group 11">
                <a:extLst>
                  <a:ext uri="{FF2B5EF4-FFF2-40B4-BE49-F238E27FC236}">
                    <a16:creationId xmlns:a16="http://schemas.microsoft.com/office/drawing/2014/main" id="{EE2AB636-4B5F-514F-66E5-4C00A2A23AD8}"/>
                  </a:ext>
                </a:extLst>
              </p:cNvPr>
              <p:cNvGrpSpPr/>
              <p:nvPr/>
            </p:nvGrpSpPr>
            <p:grpSpPr>
              <a:xfrm>
                <a:off x="1089344" y="1970497"/>
                <a:ext cx="2393032" cy="4143703"/>
                <a:chOff x="7968208" y="1628801"/>
                <a:chExt cx="2393032" cy="4250819"/>
              </a:xfrm>
            </p:grpSpPr>
            <p:grpSp>
              <p:nvGrpSpPr>
                <p:cNvPr id="15" name="Group 14">
                  <a:extLst>
                    <a:ext uri="{FF2B5EF4-FFF2-40B4-BE49-F238E27FC236}">
                      <a16:creationId xmlns:a16="http://schemas.microsoft.com/office/drawing/2014/main" id="{CE17B37B-8B7F-B0FA-FA45-B7F0C2AFC63E}"/>
                    </a:ext>
                  </a:extLst>
                </p:cNvPr>
                <p:cNvGrpSpPr/>
                <p:nvPr/>
              </p:nvGrpSpPr>
              <p:grpSpPr>
                <a:xfrm>
                  <a:off x="8832304" y="3278948"/>
                  <a:ext cx="1275215" cy="1224136"/>
                  <a:chOff x="5652120" y="3278948"/>
                  <a:chExt cx="1275215" cy="1224136"/>
                </a:xfrm>
              </p:grpSpPr>
              <p:cxnSp>
                <p:nvCxnSpPr>
                  <p:cNvPr id="34" name="Straight Arrow Connector 33">
                    <a:extLst>
                      <a:ext uri="{FF2B5EF4-FFF2-40B4-BE49-F238E27FC236}">
                        <a16:creationId xmlns:a16="http://schemas.microsoft.com/office/drawing/2014/main" id="{EE4A1640-DDA5-86EC-8612-8CF21E7EA670}"/>
                      </a:ext>
                    </a:extLst>
                  </p:cNvPr>
                  <p:cNvCxnSpPr/>
                  <p:nvPr/>
                </p:nvCxnSpPr>
                <p:spPr>
                  <a:xfrm>
                    <a:off x="6927335" y="3278948"/>
                    <a:ext cx="0" cy="122413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35" name="Gruppierung 5">
                    <a:extLst>
                      <a:ext uri="{FF2B5EF4-FFF2-40B4-BE49-F238E27FC236}">
                        <a16:creationId xmlns:a16="http://schemas.microsoft.com/office/drawing/2014/main" id="{3849E2D3-C667-6D3B-A66D-B22BE4FC5E4D}"/>
                      </a:ext>
                    </a:extLst>
                  </p:cNvPr>
                  <p:cNvGrpSpPr/>
                  <p:nvPr/>
                </p:nvGrpSpPr>
                <p:grpSpPr>
                  <a:xfrm>
                    <a:off x="5652120" y="3278948"/>
                    <a:ext cx="915175" cy="1224136"/>
                    <a:chOff x="5652120" y="3278948"/>
                    <a:chExt cx="915175" cy="1224136"/>
                  </a:xfrm>
                </p:grpSpPr>
                <p:cxnSp>
                  <p:nvCxnSpPr>
                    <p:cNvPr id="36" name="Straight Arrow Connector 35">
                      <a:extLst>
                        <a:ext uri="{FF2B5EF4-FFF2-40B4-BE49-F238E27FC236}">
                          <a16:creationId xmlns:a16="http://schemas.microsoft.com/office/drawing/2014/main" id="{A2A0585C-A72A-6067-E370-3C873F92EC79}"/>
                        </a:ext>
                      </a:extLst>
                    </p:cNvPr>
                    <p:cNvCxnSpPr/>
                    <p:nvPr/>
                  </p:nvCxnSpPr>
                  <p:spPr>
                    <a:xfrm>
                      <a:off x="6567295" y="3278948"/>
                      <a:ext cx="0" cy="1224136"/>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4D263F2-D486-F114-7A0F-8ABD518981EA}"/>
                        </a:ext>
                      </a:extLst>
                    </p:cNvPr>
                    <p:cNvCxnSpPr/>
                    <p:nvPr/>
                  </p:nvCxnSpPr>
                  <p:spPr>
                    <a:xfrm>
                      <a:off x="5652120" y="3278948"/>
                      <a:ext cx="0" cy="12241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6" name="Gruppierung 18">
                  <a:extLst>
                    <a:ext uri="{FF2B5EF4-FFF2-40B4-BE49-F238E27FC236}">
                      <a16:creationId xmlns:a16="http://schemas.microsoft.com/office/drawing/2014/main" id="{450A27CF-DCFD-0AD4-0CE3-E5739D941FDE}"/>
                    </a:ext>
                  </a:extLst>
                </p:cNvPr>
                <p:cNvGrpSpPr/>
                <p:nvPr/>
              </p:nvGrpSpPr>
              <p:grpSpPr>
                <a:xfrm>
                  <a:off x="8853234" y="4655484"/>
                  <a:ext cx="1275215" cy="1224136"/>
                  <a:chOff x="5673049" y="4655484"/>
                  <a:chExt cx="1275215" cy="1224136"/>
                </a:xfrm>
              </p:grpSpPr>
              <p:cxnSp>
                <p:nvCxnSpPr>
                  <p:cNvPr id="30" name="Straight Arrow Connector 29">
                    <a:extLst>
                      <a:ext uri="{FF2B5EF4-FFF2-40B4-BE49-F238E27FC236}">
                        <a16:creationId xmlns:a16="http://schemas.microsoft.com/office/drawing/2014/main" id="{B1A75C31-3EA8-9AB5-8FAA-2B06C03AD7BA}"/>
                      </a:ext>
                    </a:extLst>
                  </p:cNvPr>
                  <p:cNvCxnSpPr/>
                  <p:nvPr/>
                </p:nvCxnSpPr>
                <p:spPr>
                  <a:xfrm>
                    <a:off x="6948264" y="4655484"/>
                    <a:ext cx="0" cy="122413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FFB6C8F-6884-0D7C-60D9-46ACC71B913A}"/>
                      </a:ext>
                    </a:extLst>
                  </p:cNvPr>
                  <p:cNvCxnSpPr/>
                  <p:nvPr/>
                </p:nvCxnSpPr>
                <p:spPr>
                  <a:xfrm>
                    <a:off x="5673049" y="4655484"/>
                    <a:ext cx="0" cy="12241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8C76499C-9D71-EAAE-DA7F-89CD186FBC47}"/>
                    </a:ext>
                  </a:extLst>
                </p:cNvPr>
                <p:cNvGrpSpPr/>
                <p:nvPr/>
              </p:nvGrpSpPr>
              <p:grpSpPr>
                <a:xfrm>
                  <a:off x="7968208" y="1628801"/>
                  <a:ext cx="2393032" cy="1693484"/>
                  <a:chOff x="7968208" y="1628801"/>
                  <a:chExt cx="2393032" cy="1693484"/>
                </a:xfrm>
              </p:grpSpPr>
              <p:grpSp>
                <p:nvGrpSpPr>
                  <p:cNvPr id="18" name="Gruppierung 3">
                    <a:extLst>
                      <a:ext uri="{FF2B5EF4-FFF2-40B4-BE49-F238E27FC236}">
                        <a16:creationId xmlns:a16="http://schemas.microsoft.com/office/drawing/2014/main" id="{B1150560-381C-D40D-C794-9D09E9B49999}"/>
                      </a:ext>
                    </a:extLst>
                  </p:cNvPr>
                  <p:cNvGrpSpPr/>
                  <p:nvPr/>
                </p:nvGrpSpPr>
                <p:grpSpPr>
                  <a:xfrm>
                    <a:off x="7968208" y="1628801"/>
                    <a:ext cx="2393032" cy="1693484"/>
                    <a:chOff x="4788024" y="1628800"/>
                    <a:chExt cx="2393032" cy="1693484"/>
                  </a:xfrm>
                </p:grpSpPr>
                <p:cxnSp>
                  <p:nvCxnSpPr>
                    <p:cNvPr id="22" name="Straight Arrow Connector 21">
                      <a:extLst>
                        <a:ext uri="{FF2B5EF4-FFF2-40B4-BE49-F238E27FC236}">
                          <a16:creationId xmlns:a16="http://schemas.microsoft.com/office/drawing/2014/main" id="{E1AD74DB-AF61-74DA-F4BA-F5EBBC46E492}"/>
                        </a:ext>
                      </a:extLst>
                    </p:cNvPr>
                    <p:cNvCxnSpPr/>
                    <p:nvPr/>
                  </p:nvCxnSpPr>
                  <p:spPr>
                    <a:xfrm>
                      <a:off x="5652120" y="1902412"/>
                      <a:ext cx="0" cy="12241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311C739-3281-21CB-DACA-27665E9C0F3A}"/>
                        </a:ext>
                      </a:extLst>
                    </p:cNvPr>
                    <p:cNvCxnSpPr/>
                    <p:nvPr/>
                  </p:nvCxnSpPr>
                  <p:spPr>
                    <a:xfrm>
                      <a:off x="6588224" y="1902412"/>
                      <a:ext cx="0" cy="1224136"/>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94BEC1B-B2EF-A22E-5D98-36D585486664}"/>
                        </a:ext>
                      </a:extLst>
                    </p:cNvPr>
                    <p:cNvCxnSpPr/>
                    <p:nvPr/>
                  </p:nvCxnSpPr>
                  <p:spPr>
                    <a:xfrm>
                      <a:off x="6948264" y="1902412"/>
                      <a:ext cx="0" cy="1224136"/>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06E2AAF-6837-2E3C-341A-11612719CB22}"/>
                        </a:ext>
                      </a:extLst>
                    </p:cNvPr>
                    <p:cNvSpPr txBox="1"/>
                    <p:nvPr/>
                  </p:nvSpPr>
                  <p:spPr>
                    <a:xfrm>
                      <a:off x="5220072" y="1628800"/>
                      <a:ext cx="864096" cy="261610"/>
                    </a:xfrm>
                    <a:prstGeom prst="rect">
                      <a:avLst/>
                    </a:prstGeom>
                    <a:noFill/>
                  </p:spPr>
                  <p:txBody>
                    <a:bodyPr wrap="square" rtlCol="0">
                      <a:spAutoFit/>
                    </a:bodyPr>
                    <a:lstStyle/>
                    <a:p>
                      <a:pPr algn="ctr"/>
                      <a:r>
                        <a:rPr lang="en-GB" sz="1100" b="1" dirty="0"/>
                        <a:t>Control</a:t>
                      </a:r>
                    </a:p>
                  </p:txBody>
                </p:sp>
                <p:sp>
                  <p:nvSpPr>
                    <p:cNvPr id="26" name="TextBox 25">
                      <a:extLst>
                        <a:ext uri="{FF2B5EF4-FFF2-40B4-BE49-F238E27FC236}">
                          <a16:creationId xmlns:a16="http://schemas.microsoft.com/office/drawing/2014/main" id="{AAAC66F7-119B-064D-4CEF-5858F89BA9D3}"/>
                        </a:ext>
                      </a:extLst>
                    </p:cNvPr>
                    <p:cNvSpPr txBox="1"/>
                    <p:nvPr/>
                  </p:nvSpPr>
                  <p:spPr>
                    <a:xfrm>
                      <a:off x="6012160" y="1628800"/>
                      <a:ext cx="432048" cy="268373"/>
                    </a:xfrm>
                    <a:prstGeom prst="rect">
                      <a:avLst/>
                    </a:prstGeom>
                    <a:noFill/>
                  </p:spPr>
                  <p:txBody>
                    <a:bodyPr wrap="square" rtlCol="0">
                      <a:spAutoFit/>
                    </a:bodyPr>
                    <a:lstStyle/>
                    <a:p>
                      <a:pPr algn="ctr"/>
                      <a:endParaRPr lang="en-GB" sz="1100" b="1" dirty="0">
                        <a:solidFill>
                          <a:schemeClr val="bg2"/>
                        </a:solidFill>
                      </a:endParaRPr>
                    </a:p>
                  </p:txBody>
                </p:sp>
                <p:sp>
                  <p:nvSpPr>
                    <p:cNvPr id="27" name="TextBox 26">
                      <a:extLst>
                        <a:ext uri="{FF2B5EF4-FFF2-40B4-BE49-F238E27FC236}">
                          <a16:creationId xmlns:a16="http://schemas.microsoft.com/office/drawing/2014/main" id="{79B50483-DFEC-CA86-0C3C-477BC1B64D36}"/>
                        </a:ext>
                      </a:extLst>
                    </p:cNvPr>
                    <p:cNvSpPr txBox="1"/>
                    <p:nvPr/>
                  </p:nvSpPr>
                  <p:spPr>
                    <a:xfrm>
                      <a:off x="6368574" y="1628800"/>
                      <a:ext cx="432048" cy="261610"/>
                    </a:xfrm>
                    <a:prstGeom prst="rect">
                      <a:avLst/>
                    </a:prstGeom>
                    <a:noFill/>
                  </p:spPr>
                  <p:txBody>
                    <a:bodyPr wrap="square" rtlCol="0">
                      <a:spAutoFit/>
                    </a:bodyPr>
                    <a:lstStyle/>
                    <a:p>
                      <a:pPr algn="ctr"/>
                      <a:r>
                        <a:rPr lang="en-GB" sz="1100" b="1" dirty="0">
                          <a:solidFill>
                            <a:schemeClr val="tx2"/>
                          </a:solidFill>
                        </a:rPr>
                        <a:t>E2</a:t>
                      </a:r>
                    </a:p>
                  </p:txBody>
                </p:sp>
                <p:sp>
                  <p:nvSpPr>
                    <p:cNvPr id="28" name="TextBox 27">
                      <a:extLst>
                        <a:ext uri="{FF2B5EF4-FFF2-40B4-BE49-F238E27FC236}">
                          <a16:creationId xmlns:a16="http://schemas.microsoft.com/office/drawing/2014/main" id="{072016EC-2108-11E0-38AB-F71F2D7AA5B2}"/>
                        </a:ext>
                      </a:extLst>
                    </p:cNvPr>
                    <p:cNvSpPr txBox="1"/>
                    <p:nvPr/>
                  </p:nvSpPr>
                  <p:spPr>
                    <a:xfrm>
                      <a:off x="6749008" y="1628800"/>
                      <a:ext cx="432048" cy="261610"/>
                    </a:xfrm>
                    <a:prstGeom prst="rect">
                      <a:avLst/>
                    </a:prstGeom>
                    <a:noFill/>
                  </p:spPr>
                  <p:txBody>
                    <a:bodyPr wrap="square" rtlCol="0">
                      <a:spAutoFit/>
                    </a:bodyPr>
                    <a:lstStyle/>
                    <a:p>
                      <a:pPr algn="ctr"/>
                      <a:r>
                        <a:rPr lang="en-GB" sz="1100" b="1" dirty="0">
                          <a:solidFill>
                            <a:schemeClr val="accent2"/>
                          </a:solidFill>
                        </a:rPr>
                        <a:t>E3</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911A407-885F-AE5C-A80A-390C1DC75A6B}"/>
                            </a:ext>
                          </a:extLst>
                        </p:cNvPr>
                        <p:cNvSpPr txBox="1"/>
                        <p:nvPr/>
                      </p:nvSpPr>
                      <p:spPr>
                        <a:xfrm>
                          <a:off x="4788024" y="2963434"/>
                          <a:ext cx="1008112" cy="358850"/>
                        </a:xfrm>
                        <a:prstGeom prst="rect">
                          <a:avLst/>
                        </a:prstGeom>
                        <a:noFill/>
                      </p:spPr>
                      <p:txBody>
                        <a:bodyPr wrap="square" rtlCol="0">
                          <a:spAutoFit/>
                        </a:bodyPr>
                        <a:lstStyle/>
                        <a:p>
                          <a14:m>
                            <m:oMath xmlns:m="http://schemas.openxmlformats.org/officeDocument/2006/math">
                              <m:sSub>
                                <m:sSubPr>
                                  <m:ctrlPr>
                                    <a:rPr lang="en-US" sz="1600" i="1" smtClean="0">
                                      <a:solidFill>
                                        <a:schemeClr val="accent5">
                                          <a:lumMod val="50000"/>
                                        </a:schemeClr>
                                      </a:solidFill>
                                      <a:latin typeface="Cambria Math" panose="02040503050406030204" pitchFamily="18" charset="0"/>
                                    </a:rPr>
                                  </m:ctrlPr>
                                </m:sSubPr>
                                <m:e>
                                  <m:r>
                                    <a:rPr lang="en-US" sz="1600" b="0" i="1" smtClean="0">
                                      <a:solidFill>
                                        <a:schemeClr val="accent5">
                                          <a:lumMod val="50000"/>
                                        </a:schemeClr>
                                      </a:solidFill>
                                      <a:latin typeface="Cambria Math" panose="02040503050406030204" pitchFamily="18" charset="0"/>
                                    </a:rPr>
                                    <m:t>(</m:t>
                                  </m:r>
                                  <m:r>
                                    <a:rPr lang="en-US" sz="1600" i="1">
                                      <a:solidFill>
                                        <a:schemeClr val="accent5">
                                          <a:lumMod val="50000"/>
                                        </a:schemeClr>
                                      </a:solidFill>
                                      <a:latin typeface="Cambria Math" panose="02040503050406030204" pitchFamily="18" charset="0"/>
                                      <a:ea typeface="Cambria Math" panose="02040503050406030204" pitchFamily="18" charset="0"/>
                                    </a:rPr>
                                    <m:t>𝛼</m:t>
                                  </m:r>
                                </m:e>
                                <m:sub>
                                  <m:r>
                                    <a:rPr lang="en-US" sz="1600" b="0" i="1" smtClean="0">
                                      <a:solidFill>
                                        <a:schemeClr val="accent5">
                                          <a:lumMod val="50000"/>
                                        </a:schemeClr>
                                      </a:solidFill>
                                      <a:latin typeface="Cambria Math" panose="02040503050406030204" pitchFamily="18" charset="0"/>
                                      <a:ea typeface="Cambria Math" panose="02040503050406030204" pitchFamily="18" charset="0"/>
                                    </a:rPr>
                                    <m:t>1</m:t>
                                  </m:r>
                                </m:sub>
                              </m:sSub>
                            </m:oMath>
                          </a14:m>
                          <a:r>
                            <a:rPr lang="en-GB" sz="1600" dirty="0"/>
                            <a:t>, </a:t>
                          </a:r>
                          <a14:m>
                            <m:oMath xmlns:m="http://schemas.openxmlformats.org/officeDocument/2006/math">
                              <m:sSub>
                                <m:sSubPr>
                                  <m:ctrlPr>
                                    <a:rPr lang="en-US" sz="1600" i="1">
                                      <a:solidFill>
                                        <a:schemeClr val="accent5">
                                          <a:lumMod val="50000"/>
                                        </a:schemeClr>
                                      </a:solidFill>
                                      <a:latin typeface="Cambria Math" panose="02040503050406030204" pitchFamily="18" charset="0"/>
                                    </a:rPr>
                                  </m:ctrlPr>
                                </m:sSubPr>
                                <m:e>
                                  <m:r>
                                    <a:rPr lang="en-US" sz="1600" i="1">
                                      <a:solidFill>
                                        <a:schemeClr val="accent5">
                                          <a:lumMod val="50000"/>
                                        </a:schemeClr>
                                      </a:solidFill>
                                      <a:latin typeface="Cambria Math" panose="02040503050406030204" pitchFamily="18" charset="0"/>
                                      <a:ea typeface="Cambria Math" panose="02040503050406030204" pitchFamily="18" charset="0"/>
                                    </a:rPr>
                                    <m:t>𝜔</m:t>
                                  </m:r>
                                </m:e>
                                <m:sub>
                                  <m:r>
                                    <a:rPr lang="en-US" sz="1600" b="0" i="1" smtClean="0">
                                      <a:solidFill>
                                        <a:schemeClr val="accent5">
                                          <a:lumMod val="50000"/>
                                        </a:schemeClr>
                                      </a:solidFill>
                                      <a:latin typeface="Cambria Math" panose="02040503050406030204" pitchFamily="18" charset="0"/>
                                      <a:ea typeface="Cambria Math" panose="02040503050406030204" pitchFamily="18" charset="0"/>
                                    </a:rPr>
                                    <m:t>1</m:t>
                                  </m:r>
                                </m:sub>
                              </m:sSub>
                            </m:oMath>
                          </a14:m>
                          <a:r>
                            <a:rPr lang="en-GB" sz="1600" dirty="0"/>
                            <a:t>)</a:t>
                          </a:r>
                        </a:p>
                      </p:txBody>
                    </p:sp>
                  </mc:Choice>
                  <mc:Fallback xmlns="">
                    <p:sp>
                      <p:nvSpPr>
                        <p:cNvPr id="29" name="TextBox 28">
                          <a:extLst>
                            <a:ext uri="{FF2B5EF4-FFF2-40B4-BE49-F238E27FC236}">
                              <a16:creationId xmlns:a16="http://schemas.microsoft.com/office/drawing/2014/main" id="{0911A407-885F-AE5C-A80A-390C1DC75A6B}"/>
                            </a:ext>
                          </a:extLst>
                        </p:cNvPr>
                        <p:cNvSpPr txBox="1">
                          <a:spLocks noRot="1" noChangeAspect="1" noMove="1" noResize="1" noEditPoints="1" noAdjustHandles="1" noChangeArrowheads="1" noChangeShapeType="1" noTextEdit="1"/>
                        </p:cNvSpPr>
                        <p:nvPr/>
                      </p:nvSpPr>
                      <p:spPr>
                        <a:xfrm>
                          <a:off x="4788024" y="2963434"/>
                          <a:ext cx="1008112" cy="358850"/>
                        </a:xfrm>
                        <a:prstGeom prst="rect">
                          <a:avLst/>
                        </a:prstGeom>
                        <a:blipFill>
                          <a:blip r:embed="rId5"/>
                          <a:stretch>
                            <a:fillRect t="-5357" b="-21429"/>
                          </a:stretch>
                        </a:blipFill>
                      </p:spPr>
                      <p:txBody>
                        <a:bodyPr/>
                        <a:lstStyle/>
                        <a:p>
                          <a:r>
                            <a:rPr lang="en-GB">
                              <a:noFill/>
                            </a:rPr>
                            <a:t> </a:t>
                          </a:r>
                        </a:p>
                      </p:txBody>
                    </p:sp>
                  </mc:Fallback>
                </mc:AlternateContent>
              </p:grpSp>
              <p:pic>
                <p:nvPicPr>
                  <p:cNvPr id="19" name="Picture 2" descr="C:\Users\rmjwamb\AppData\Local\Microsoft\Windows\Temporary Internet Files\Content.IE5\XECSNR8S\Emoji_u1f48a.svg[1].png">
                    <a:extLst>
                      <a:ext uri="{FF2B5EF4-FFF2-40B4-BE49-F238E27FC236}">
                        <a16:creationId xmlns:a16="http://schemas.microsoft.com/office/drawing/2014/main" id="{5C194B8F-144D-B020-0D84-7F8E8EFAD30B}"/>
                      </a:ext>
                    </a:extLst>
                  </p:cNvPr>
                  <p:cNvPicPr>
                    <a:picLocks noChangeAspect="1" noChangeArrowheads="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colorTemperature colorTemp="1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929564" y="1844488"/>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rmjwamb\AppData\Local\Microsoft\Windows\Temporary Internet Files\Content.IE5\XECSNR8S\Emoji_u1f48a.svg[1].png">
                    <a:extLst>
                      <a:ext uri="{FF2B5EF4-FFF2-40B4-BE49-F238E27FC236}">
                        <a16:creationId xmlns:a16="http://schemas.microsoft.com/office/drawing/2014/main" id="{7E83110F-4EBF-229E-2F0E-9F73571CDEFD}"/>
                      </a:ext>
                    </a:extLst>
                  </p:cNvPr>
                  <p:cNvPicPr>
                    <a:picLocks noChangeAspect="1" noChangeArrowheads="1"/>
                  </p:cNvPicPr>
                  <p:nvPr/>
                </p:nvPicPr>
                <p:blipFill>
                  <a:blip r:embed="rId8" cstate="print">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9569524" y="1844488"/>
                    <a:ext cx="3429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rmjwamb\AppData\Local\Microsoft\Windows\Temporary Internet Files\Content.IE5\XECSNR8S\Emoji_u1f48a.svg[1].png">
                    <a:extLst>
                      <a:ext uri="{FF2B5EF4-FFF2-40B4-BE49-F238E27FC236}">
                        <a16:creationId xmlns:a16="http://schemas.microsoft.com/office/drawing/2014/main" id="{ECE33313-FEDF-BFD4-3D63-A8131163B35C}"/>
                      </a:ext>
                    </a:extLst>
                  </p:cNvPr>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8633420" y="1861964"/>
                    <a:ext cx="342900" cy="3429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12">
                <a:extLst>
                  <a:ext uri="{FF2B5EF4-FFF2-40B4-BE49-F238E27FC236}">
                    <a16:creationId xmlns:a16="http://schemas.microsoft.com/office/drawing/2014/main" id="{4B233CA8-6103-124F-64C9-7CE80C8DA0C9}"/>
                  </a:ext>
                </a:extLst>
              </p:cNvPr>
              <p:cNvSpPr txBox="1"/>
              <p:nvPr/>
            </p:nvSpPr>
            <p:spPr>
              <a:xfrm>
                <a:off x="2293336" y="1972243"/>
                <a:ext cx="432048" cy="261610"/>
              </a:xfrm>
              <a:prstGeom prst="rect">
                <a:avLst/>
              </a:prstGeom>
              <a:noFill/>
            </p:spPr>
            <p:txBody>
              <a:bodyPr wrap="square" rtlCol="0">
                <a:spAutoFit/>
              </a:bodyPr>
              <a:lstStyle/>
              <a:p>
                <a:pPr algn="ctr"/>
                <a:r>
                  <a:rPr lang="en-GB" sz="1100" b="1" dirty="0">
                    <a:solidFill>
                      <a:schemeClr val="accent3">
                        <a:lumMod val="75000"/>
                      </a:schemeClr>
                    </a:solidFill>
                  </a:rPr>
                  <a:t>E1</a:t>
                </a:r>
              </a:p>
            </p:txBody>
          </p:sp>
          <p:pic>
            <p:nvPicPr>
              <p:cNvPr id="14" name="Picture 2" descr="C:\Users\rmjwamb\AppData\Local\Microsoft\Windows\Temporary Internet Files\Content.IE5\XECSNR8S\Emoji_u1f48a.svg[1].png">
                <a:extLst>
                  <a:ext uri="{FF2B5EF4-FFF2-40B4-BE49-F238E27FC236}">
                    <a16:creationId xmlns:a16="http://schemas.microsoft.com/office/drawing/2014/main" id="{5D106537-0AB7-017E-5B30-66995355AA6A}"/>
                  </a:ext>
                </a:extLst>
              </p:cNvPr>
              <p:cNvPicPr>
                <a:picLocks noChangeAspect="1" noChangeArrowheads="1"/>
              </p:cNvPicPr>
              <p:nvPr/>
            </p:nvPicPr>
            <p:blipFill>
              <a:blip r:embed="rId8" cstate="print">
                <a:duotone>
                  <a:prstClr val="black"/>
                  <a:schemeClr val="accent3">
                    <a:tint val="45000"/>
                    <a:satMod val="400000"/>
                  </a:schemeClr>
                </a:duotone>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344853" y="2178255"/>
                <a:ext cx="342900" cy="334259"/>
              </a:xfrm>
              <a:prstGeom prst="rect">
                <a:avLst/>
              </a:prstGeom>
              <a:noFill/>
              <a:extLst>
                <a:ext uri="{909E8E84-426E-40DD-AFC4-6F175D3DCCD1}">
                  <a14:hiddenFill xmlns:a14="http://schemas.microsoft.com/office/drawing/2010/main">
                    <a:solidFill>
                      <a:srgbClr val="FFFFFF"/>
                    </a:solidFill>
                  </a14:hiddenFill>
                </a:ext>
              </a:extLst>
            </p:spPr>
          </p:pic>
        </p:gr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1378DDE-E6E5-EA96-ED26-CAF05F436712}"/>
                  </a:ext>
                </a:extLst>
              </p:cNvPr>
              <p:cNvSpPr txBox="1"/>
              <p:nvPr/>
            </p:nvSpPr>
            <p:spPr>
              <a:xfrm>
                <a:off x="9389296" y="3685769"/>
                <a:ext cx="1151419" cy="338554"/>
              </a:xfrm>
              <a:prstGeom prst="rect">
                <a:avLst/>
              </a:prstGeom>
              <a:noFill/>
            </p:spPr>
            <p:txBody>
              <a:bodyPr wrap="square" rtlCol="0">
                <a:spAutoFit/>
              </a:bodyPr>
              <a:lstStyle/>
              <a:p>
                <a14:m>
                  <m:oMath xmlns:m="http://schemas.openxmlformats.org/officeDocument/2006/math">
                    <m:sSub>
                      <m:sSubPr>
                        <m:ctrlPr>
                          <a:rPr lang="en-US" sz="1600" i="1" smtClean="0">
                            <a:solidFill>
                              <a:schemeClr val="accent5">
                                <a:lumMod val="50000"/>
                              </a:schemeClr>
                            </a:solidFill>
                            <a:latin typeface="Cambria Math" panose="02040503050406030204" pitchFamily="18" charset="0"/>
                          </a:rPr>
                        </m:ctrlPr>
                      </m:sSubPr>
                      <m:e>
                        <m:r>
                          <a:rPr lang="en-US" sz="1600" b="0" i="1" smtClean="0">
                            <a:solidFill>
                              <a:schemeClr val="accent5">
                                <a:lumMod val="50000"/>
                              </a:schemeClr>
                            </a:solidFill>
                            <a:latin typeface="Cambria Math" panose="02040503050406030204" pitchFamily="18" charset="0"/>
                          </a:rPr>
                          <m:t>(</m:t>
                        </m:r>
                        <m:r>
                          <a:rPr lang="en-US" sz="1600" i="1">
                            <a:solidFill>
                              <a:schemeClr val="accent5">
                                <a:lumMod val="50000"/>
                              </a:schemeClr>
                            </a:solidFill>
                            <a:latin typeface="Cambria Math" panose="02040503050406030204" pitchFamily="18" charset="0"/>
                            <a:ea typeface="Cambria Math" panose="02040503050406030204" pitchFamily="18" charset="0"/>
                          </a:rPr>
                          <m:t>𝛼</m:t>
                        </m:r>
                      </m:e>
                      <m:sub>
                        <m:r>
                          <a:rPr lang="en-US" sz="1600" b="0" i="1" smtClean="0">
                            <a:solidFill>
                              <a:schemeClr val="accent5">
                                <a:lumMod val="50000"/>
                              </a:schemeClr>
                            </a:solidFill>
                            <a:latin typeface="Cambria Math" panose="02040503050406030204" pitchFamily="18" charset="0"/>
                            <a:ea typeface="Cambria Math" panose="02040503050406030204" pitchFamily="18" charset="0"/>
                          </a:rPr>
                          <m:t>2</m:t>
                        </m:r>
                      </m:sub>
                    </m:sSub>
                  </m:oMath>
                </a14:m>
                <a:r>
                  <a:rPr lang="en-GB" sz="1600" dirty="0"/>
                  <a:t>, </a:t>
                </a:r>
                <a14:m>
                  <m:oMath xmlns:m="http://schemas.openxmlformats.org/officeDocument/2006/math">
                    <m:sSub>
                      <m:sSubPr>
                        <m:ctrlPr>
                          <a:rPr lang="en-US" sz="1600" i="1">
                            <a:solidFill>
                              <a:schemeClr val="accent5">
                                <a:lumMod val="50000"/>
                              </a:schemeClr>
                            </a:solidFill>
                            <a:latin typeface="Cambria Math" panose="02040503050406030204" pitchFamily="18" charset="0"/>
                          </a:rPr>
                        </m:ctrlPr>
                      </m:sSubPr>
                      <m:e>
                        <m:r>
                          <a:rPr lang="en-US" sz="1600" i="1">
                            <a:solidFill>
                              <a:schemeClr val="accent5">
                                <a:lumMod val="50000"/>
                              </a:schemeClr>
                            </a:solidFill>
                            <a:latin typeface="Cambria Math" panose="02040503050406030204" pitchFamily="18" charset="0"/>
                            <a:ea typeface="Cambria Math" panose="02040503050406030204" pitchFamily="18" charset="0"/>
                          </a:rPr>
                          <m:t>𝜔</m:t>
                        </m:r>
                      </m:e>
                      <m:sub>
                        <m:r>
                          <a:rPr lang="en-US" sz="1600" b="0" i="1" smtClean="0">
                            <a:solidFill>
                              <a:schemeClr val="accent5">
                                <a:lumMod val="50000"/>
                              </a:schemeClr>
                            </a:solidFill>
                            <a:latin typeface="Cambria Math" panose="02040503050406030204" pitchFamily="18" charset="0"/>
                            <a:ea typeface="Cambria Math" panose="02040503050406030204" pitchFamily="18" charset="0"/>
                          </a:rPr>
                          <m:t>2</m:t>
                        </m:r>
                      </m:sub>
                    </m:sSub>
                  </m:oMath>
                </a14:m>
                <a:r>
                  <a:rPr lang="en-GB" sz="1600" dirty="0"/>
                  <a:t>)</a:t>
                </a:r>
              </a:p>
            </p:txBody>
          </p:sp>
        </mc:Choice>
        <mc:Fallback xmlns="">
          <p:sp>
            <p:nvSpPr>
              <p:cNvPr id="41" name="TextBox 40">
                <a:extLst>
                  <a:ext uri="{FF2B5EF4-FFF2-40B4-BE49-F238E27FC236}">
                    <a16:creationId xmlns:a16="http://schemas.microsoft.com/office/drawing/2014/main" id="{71378DDE-E6E5-EA96-ED26-CAF05F436712}"/>
                  </a:ext>
                </a:extLst>
              </p:cNvPr>
              <p:cNvSpPr txBox="1">
                <a:spLocks noRot="1" noChangeAspect="1" noMove="1" noResize="1" noEditPoints="1" noAdjustHandles="1" noChangeArrowheads="1" noChangeShapeType="1" noTextEdit="1"/>
              </p:cNvSpPr>
              <p:nvPr/>
            </p:nvSpPr>
            <p:spPr>
              <a:xfrm>
                <a:off x="9389296" y="3685769"/>
                <a:ext cx="1151419" cy="338554"/>
              </a:xfrm>
              <a:prstGeom prst="rect">
                <a:avLst/>
              </a:prstGeom>
              <a:blipFill>
                <a:blip r:embed="rId10"/>
                <a:stretch>
                  <a:fillRect t="-5455" b="-2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26EEA93-062A-48D7-2796-BD20D77B13F1}"/>
                  </a:ext>
                </a:extLst>
              </p:cNvPr>
              <p:cNvSpPr txBox="1"/>
              <p:nvPr/>
            </p:nvSpPr>
            <p:spPr>
              <a:xfrm>
                <a:off x="9398397" y="5099869"/>
                <a:ext cx="1151419" cy="338554"/>
              </a:xfrm>
              <a:prstGeom prst="rect">
                <a:avLst/>
              </a:prstGeom>
              <a:noFill/>
            </p:spPr>
            <p:txBody>
              <a:bodyPr wrap="square" rtlCol="0">
                <a:spAutoFit/>
              </a:bodyPr>
              <a:lstStyle/>
              <a:p>
                <a14:m>
                  <m:oMath xmlns:m="http://schemas.openxmlformats.org/officeDocument/2006/math">
                    <m:sSub>
                      <m:sSubPr>
                        <m:ctrlPr>
                          <a:rPr lang="en-US" sz="1600" i="1" smtClean="0">
                            <a:solidFill>
                              <a:schemeClr val="accent5">
                                <a:lumMod val="50000"/>
                              </a:schemeClr>
                            </a:solidFill>
                            <a:latin typeface="Cambria Math" panose="02040503050406030204" pitchFamily="18" charset="0"/>
                          </a:rPr>
                        </m:ctrlPr>
                      </m:sSubPr>
                      <m:e>
                        <m:r>
                          <a:rPr lang="en-US" sz="1600" b="0" i="1" smtClean="0">
                            <a:solidFill>
                              <a:schemeClr val="accent5">
                                <a:lumMod val="50000"/>
                              </a:schemeClr>
                            </a:solidFill>
                            <a:latin typeface="Cambria Math" panose="02040503050406030204" pitchFamily="18" charset="0"/>
                          </a:rPr>
                          <m:t>(</m:t>
                        </m:r>
                        <m:r>
                          <a:rPr lang="en-US" sz="1600" i="1">
                            <a:solidFill>
                              <a:schemeClr val="accent5">
                                <a:lumMod val="50000"/>
                              </a:schemeClr>
                            </a:solidFill>
                            <a:latin typeface="Cambria Math" panose="02040503050406030204" pitchFamily="18" charset="0"/>
                            <a:ea typeface="Cambria Math" panose="02040503050406030204" pitchFamily="18" charset="0"/>
                          </a:rPr>
                          <m:t>𝛼</m:t>
                        </m:r>
                      </m:e>
                      <m:sub>
                        <m:r>
                          <a:rPr lang="en-US" sz="1600" b="0" i="1" smtClean="0">
                            <a:solidFill>
                              <a:schemeClr val="accent5">
                                <a:lumMod val="50000"/>
                              </a:schemeClr>
                            </a:solidFill>
                            <a:latin typeface="Cambria Math" panose="02040503050406030204" pitchFamily="18" charset="0"/>
                            <a:ea typeface="Cambria Math" panose="02040503050406030204" pitchFamily="18" charset="0"/>
                          </a:rPr>
                          <m:t>3</m:t>
                        </m:r>
                      </m:sub>
                    </m:sSub>
                  </m:oMath>
                </a14:m>
                <a:r>
                  <a:rPr lang="en-GB" sz="1600" dirty="0"/>
                  <a:t>, </a:t>
                </a:r>
                <a14:m>
                  <m:oMath xmlns:m="http://schemas.openxmlformats.org/officeDocument/2006/math">
                    <m:sSub>
                      <m:sSubPr>
                        <m:ctrlPr>
                          <a:rPr lang="en-US" sz="1600" i="1">
                            <a:solidFill>
                              <a:schemeClr val="accent5">
                                <a:lumMod val="50000"/>
                              </a:schemeClr>
                            </a:solidFill>
                            <a:latin typeface="Cambria Math" panose="02040503050406030204" pitchFamily="18" charset="0"/>
                          </a:rPr>
                        </m:ctrlPr>
                      </m:sSubPr>
                      <m:e>
                        <m:r>
                          <a:rPr lang="en-US" sz="1600" i="1">
                            <a:solidFill>
                              <a:schemeClr val="accent5">
                                <a:lumMod val="50000"/>
                              </a:schemeClr>
                            </a:solidFill>
                            <a:latin typeface="Cambria Math" panose="02040503050406030204" pitchFamily="18" charset="0"/>
                            <a:ea typeface="Cambria Math" panose="02040503050406030204" pitchFamily="18" charset="0"/>
                          </a:rPr>
                          <m:t>𝜔</m:t>
                        </m:r>
                      </m:e>
                      <m:sub>
                        <m:r>
                          <a:rPr lang="en-US" sz="1600" b="0" i="1" smtClean="0">
                            <a:solidFill>
                              <a:schemeClr val="accent5">
                                <a:lumMod val="50000"/>
                              </a:schemeClr>
                            </a:solidFill>
                            <a:latin typeface="Cambria Math" panose="02040503050406030204" pitchFamily="18" charset="0"/>
                            <a:ea typeface="Cambria Math" panose="02040503050406030204" pitchFamily="18" charset="0"/>
                          </a:rPr>
                          <m:t>3</m:t>
                        </m:r>
                      </m:sub>
                    </m:sSub>
                  </m:oMath>
                </a14:m>
                <a:r>
                  <a:rPr lang="en-GB" sz="1600" dirty="0"/>
                  <a:t>)</a:t>
                </a:r>
              </a:p>
            </p:txBody>
          </p:sp>
        </mc:Choice>
        <mc:Fallback xmlns="">
          <p:sp>
            <p:nvSpPr>
              <p:cNvPr id="42" name="TextBox 41">
                <a:extLst>
                  <a:ext uri="{FF2B5EF4-FFF2-40B4-BE49-F238E27FC236}">
                    <a16:creationId xmlns:a16="http://schemas.microsoft.com/office/drawing/2014/main" id="{C26EEA93-062A-48D7-2796-BD20D77B13F1}"/>
                  </a:ext>
                </a:extLst>
              </p:cNvPr>
              <p:cNvSpPr txBox="1">
                <a:spLocks noRot="1" noChangeAspect="1" noMove="1" noResize="1" noEditPoints="1" noAdjustHandles="1" noChangeArrowheads="1" noChangeShapeType="1" noTextEdit="1"/>
              </p:cNvSpPr>
              <p:nvPr/>
            </p:nvSpPr>
            <p:spPr>
              <a:xfrm>
                <a:off x="9398397" y="5099869"/>
                <a:ext cx="1151419" cy="338554"/>
              </a:xfrm>
              <a:prstGeom prst="rect">
                <a:avLst/>
              </a:prstGeom>
              <a:blipFill>
                <a:blip r:embed="rId11"/>
                <a:stretch>
                  <a:fillRect l="-529" t="-5455" b="-23636"/>
                </a:stretch>
              </a:blipFill>
            </p:spPr>
            <p:txBody>
              <a:bodyPr/>
              <a:lstStyle/>
              <a:p>
                <a:r>
                  <a:rPr lang="en-GB">
                    <a:noFill/>
                  </a:rPr>
                  <a:t> </a:t>
                </a:r>
              </a:p>
            </p:txBody>
          </p:sp>
        </mc:Fallback>
      </mc:AlternateContent>
      <p:graphicFrame>
        <p:nvGraphicFramePr>
          <p:cNvPr id="2" name="Table 1">
            <a:extLst>
              <a:ext uri="{FF2B5EF4-FFF2-40B4-BE49-F238E27FC236}">
                <a16:creationId xmlns:a16="http://schemas.microsoft.com/office/drawing/2014/main" id="{447A2CDF-64EF-EEDB-0617-209AC96F388F}"/>
              </a:ext>
            </a:extLst>
          </p:cNvPr>
          <p:cNvGraphicFramePr>
            <a:graphicFrameLocks noGrp="1"/>
          </p:cNvGraphicFramePr>
          <p:nvPr>
            <p:extLst>
              <p:ext uri="{D42A27DB-BD31-4B8C-83A1-F6EECF244321}">
                <p14:modId xmlns:p14="http://schemas.microsoft.com/office/powerpoint/2010/main" val="4004708829"/>
              </p:ext>
            </p:extLst>
          </p:nvPr>
        </p:nvGraphicFramePr>
        <p:xfrm>
          <a:off x="0" y="568725"/>
          <a:ext cx="8127999" cy="3708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731372591"/>
                    </a:ext>
                  </a:extLst>
                </a:gridCol>
                <a:gridCol w="2709333">
                  <a:extLst>
                    <a:ext uri="{9D8B030D-6E8A-4147-A177-3AD203B41FA5}">
                      <a16:colId xmlns:a16="http://schemas.microsoft.com/office/drawing/2014/main" val="1274707911"/>
                    </a:ext>
                  </a:extLst>
                </a:gridCol>
                <a:gridCol w="2709333">
                  <a:extLst>
                    <a:ext uri="{9D8B030D-6E8A-4147-A177-3AD203B41FA5}">
                      <a16:colId xmlns:a16="http://schemas.microsoft.com/office/drawing/2014/main" val="3092854725"/>
                    </a:ext>
                  </a:extLst>
                </a:gridCol>
              </a:tblGrid>
              <a:tr h="370840">
                <a:tc>
                  <a:txBody>
                    <a:bodyPr/>
                    <a:lstStyle/>
                    <a:p>
                      <a:pPr marL="285750" indent="-285750">
                        <a:buFont typeface="Arial" panose="020B0604020202020204" pitchFamily="34" charset="0"/>
                        <a:buChar char="•"/>
                      </a:pPr>
                      <a:r>
                        <a:rPr lang="en-US" dirty="0"/>
                        <a:t>TOAST part 1</a:t>
                      </a:r>
                      <a:endParaRPr lang="en-GB" dirty="0"/>
                    </a:p>
                  </a:txBody>
                  <a:tcPr>
                    <a:solidFill>
                      <a:srgbClr val="009EC0"/>
                    </a:solid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TOAST part 2</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Objectives</a:t>
                      </a:r>
                      <a:endParaRPr lang="en-GB" dirty="0"/>
                    </a:p>
                  </a:txBody>
                  <a:tcPr>
                    <a:solidFill>
                      <a:srgbClr val="009EC0"/>
                    </a:solidFill>
                  </a:tcPr>
                </a:tc>
                <a:extLst>
                  <a:ext uri="{0D108BD9-81ED-4DB2-BD59-A6C34878D82A}">
                    <a16:rowId xmlns:a16="http://schemas.microsoft.com/office/drawing/2014/main" val="3594424411"/>
                  </a:ext>
                </a:extLst>
              </a:tr>
            </a:tbl>
          </a:graphicData>
        </a:graphic>
      </p:graphicFrame>
      <p:sp>
        <p:nvSpPr>
          <p:cNvPr id="3" name="TextBox 2">
            <a:extLst>
              <a:ext uri="{FF2B5EF4-FFF2-40B4-BE49-F238E27FC236}">
                <a16:creationId xmlns:a16="http://schemas.microsoft.com/office/drawing/2014/main" id="{93F6148C-2152-A10B-D4FC-264C5D82FB46}"/>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6/28</a:t>
            </a:r>
            <a:endParaRPr lang="en-GB" sz="1600" dirty="0">
              <a:solidFill>
                <a:schemeClr val="accent2">
                  <a:lumMod val="50000"/>
                </a:schemeClr>
              </a:solidFill>
            </a:endParaRPr>
          </a:p>
        </p:txBody>
      </p:sp>
      <p:pic>
        <p:nvPicPr>
          <p:cNvPr id="64" name="Graphic 63" descr="Hammer outline">
            <a:extLst>
              <a:ext uri="{FF2B5EF4-FFF2-40B4-BE49-F238E27FC236}">
                <a16:creationId xmlns:a16="http://schemas.microsoft.com/office/drawing/2014/main" id="{B9875D4C-1F1B-C38B-0B24-19C2532B2FF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1109" y="1668010"/>
            <a:ext cx="718355" cy="718355"/>
          </a:xfrm>
          <a:prstGeom prst="rect">
            <a:avLst/>
          </a:prstGeom>
        </p:spPr>
      </p:pic>
      <p:pic>
        <p:nvPicPr>
          <p:cNvPr id="65" name="Graphic 64" descr="Ruler outline">
            <a:extLst>
              <a:ext uri="{FF2B5EF4-FFF2-40B4-BE49-F238E27FC236}">
                <a16:creationId xmlns:a16="http://schemas.microsoft.com/office/drawing/2014/main" id="{C0BB755F-74A3-3395-5F09-3EF10BF1EF6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81109" y="2886193"/>
            <a:ext cx="723899" cy="723899"/>
          </a:xfrm>
          <a:prstGeom prst="rect">
            <a:avLst/>
          </a:prstGeom>
        </p:spPr>
      </p:pic>
      <p:pic>
        <p:nvPicPr>
          <p:cNvPr id="67" name="Graphic 66" descr="Monthly calendar outline">
            <a:extLst>
              <a:ext uri="{FF2B5EF4-FFF2-40B4-BE49-F238E27FC236}">
                <a16:creationId xmlns:a16="http://schemas.microsoft.com/office/drawing/2014/main" id="{5767FB2A-E5A9-E0D8-D285-FA0D900B11F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61881" y="4486885"/>
            <a:ext cx="825541" cy="825541"/>
          </a:xfrm>
          <a:prstGeom prst="rect">
            <a:avLst/>
          </a:prstGeom>
        </p:spPr>
      </p:pic>
    </p:spTree>
    <p:extLst>
      <p:ext uri="{BB962C8B-B14F-4D97-AF65-F5344CB8AC3E}">
        <p14:creationId xmlns:p14="http://schemas.microsoft.com/office/powerpoint/2010/main" val="380871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 calcmode="lin" valueType="num">
                                      <p:cBhvr additive="base">
                                        <p:cTn id="1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 calcmode="lin" valueType="num">
                                      <p:cBhvr additive="base">
                                        <p:cTn id="2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37D1A-5644-522A-67C5-8E0AB94585C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FC00C6D-2AF2-24E3-D72A-97D101CC3741}"/>
              </a:ext>
            </a:extLst>
          </p:cNvPr>
          <p:cNvSpPr>
            <a:spLocks noGrp="1"/>
          </p:cNvSpPr>
          <p:nvPr>
            <p:ph type="body" sz="quarter" idx="10"/>
          </p:nvPr>
        </p:nvSpPr>
        <p:spPr>
          <a:xfrm>
            <a:off x="124798" y="0"/>
            <a:ext cx="5803933" cy="576944"/>
          </a:xfrm>
        </p:spPr>
        <p:txBody>
          <a:bodyPr>
            <a:normAutofit fontScale="92500" lnSpcReduction="20000"/>
          </a:bodyPr>
          <a:lstStyle/>
          <a:p>
            <a:r>
              <a:rPr lang="en-GB" sz="3600" dirty="0"/>
              <a:t>General MAMS framework </a:t>
            </a:r>
          </a:p>
        </p:txBody>
      </p:sp>
      <p:sp>
        <p:nvSpPr>
          <p:cNvPr id="5" name="Title 1">
            <a:extLst>
              <a:ext uri="{FF2B5EF4-FFF2-40B4-BE49-F238E27FC236}">
                <a16:creationId xmlns:a16="http://schemas.microsoft.com/office/drawing/2014/main" id="{5D9ABEB6-8AE4-0AAF-B380-931F2C7F0AB4}"/>
              </a:ext>
            </a:extLst>
          </p:cNvPr>
          <p:cNvSpPr txBox="1">
            <a:spLocks/>
          </p:cNvSpPr>
          <p:nvPr/>
        </p:nvSpPr>
        <p:spPr>
          <a:xfrm>
            <a:off x="431800" y="1159485"/>
            <a:ext cx="11328400" cy="72389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buFont typeface="Wingdings" panose="05000000000000000000" pitchFamily="2" charset="2"/>
              <a:buChar char="Ø"/>
              <a:tabLst>
                <a:tab pos="354013" algn="l"/>
              </a:tabLst>
            </a:pPr>
            <a:r>
              <a:rPr lang="en-US" sz="3200" b="0" dirty="0">
                <a:solidFill>
                  <a:srgbClr val="002060"/>
                </a:solidFill>
              </a:rPr>
              <a:t>What should we address? </a:t>
            </a:r>
            <a:endParaRPr lang="en-GB" sz="3200" b="0" dirty="0">
              <a:solidFill>
                <a:srgbClr val="002060"/>
              </a:solidFill>
            </a:endParaRPr>
          </a:p>
        </p:txBody>
      </p:sp>
      <p:sp>
        <p:nvSpPr>
          <p:cNvPr id="6" name="TextBox 5">
            <a:extLst>
              <a:ext uri="{FF2B5EF4-FFF2-40B4-BE49-F238E27FC236}">
                <a16:creationId xmlns:a16="http://schemas.microsoft.com/office/drawing/2014/main" id="{D448C721-DBA8-ED79-F9EF-6A146B8C0A7D}"/>
              </a:ext>
            </a:extLst>
          </p:cNvPr>
          <p:cNvSpPr txBox="1"/>
          <p:nvPr/>
        </p:nvSpPr>
        <p:spPr>
          <a:xfrm>
            <a:off x="1816333" y="1783023"/>
            <a:ext cx="8004260" cy="5216813"/>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2400" dirty="0"/>
              <a:t>Sample size required to plan for each stage</a:t>
            </a:r>
          </a:p>
          <a:p>
            <a:pPr marL="342900" indent="-342900">
              <a:lnSpc>
                <a:spcPct val="200000"/>
              </a:lnSpc>
              <a:buFont typeface="Arial" panose="020B0604020202020204" pitchFamily="34" charset="0"/>
              <a:buChar char="•"/>
            </a:pPr>
            <a:r>
              <a:rPr lang="en-US" sz="2400" dirty="0"/>
              <a:t>Overall type I errors / powers given adaptive rules</a:t>
            </a:r>
            <a:endParaRPr lang="en-US" altLang="zh-CN" sz="2000" dirty="0">
              <a:solidFill>
                <a:schemeClr val="accent6">
                  <a:lumMod val="50000"/>
                </a:schemeClr>
              </a:solidFill>
            </a:endParaRPr>
          </a:p>
          <a:p>
            <a:pPr marL="342900" indent="-342900">
              <a:lnSpc>
                <a:spcPct val="150000"/>
              </a:lnSpc>
              <a:spcBef>
                <a:spcPts val="600"/>
              </a:spcBef>
              <a:buFont typeface="Arial" panose="020B0604020202020204" pitchFamily="34" charset="0"/>
              <a:buChar char="•"/>
            </a:pPr>
            <a:r>
              <a:rPr lang="en-US" sz="2400" dirty="0"/>
              <a:t>Familywise Error Rate (FWER) controlling for multiple testing</a:t>
            </a:r>
          </a:p>
          <a:p>
            <a:pPr>
              <a:lnSpc>
                <a:spcPct val="150000"/>
              </a:lnSpc>
            </a:pPr>
            <a:r>
              <a:rPr lang="en-US" sz="2400" b="1" dirty="0"/>
              <a:t>    </a:t>
            </a:r>
            <a:r>
              <a:rPr lang="en-US" sz="2200" dirty="0">
                <a:latin typeface="+mj-lt"/>
              </a:rPr>
              <a:t>Prob(At least one arm tested false positive)</a:t>
            </a:r>
          </a:p>
          <a:p>
            <a:pPr marL="342900" indent="-342900">
              <a:lnSpc>
                <a:spcPct val="150000"/>
              </a:lnSpc>
              <a:buFont typeface="Arial" panose="020B0604020202020204" pitchFamily="34" charset="0"/>
              <a:buChar char="•"/>
            </a:pPr>
            <a:r>
              <a:rPr lang="en-US" sz="2400" dirty="0"/>
              <a:t>If any efficiency could be gained? </a:t>
            </a:r>
          </a:p>
          <a:p>
            <a:pPr>
              <a:lnSpc>
                <a:spcPct val="150000"/>
              </a:lnSpc>
            </a:pPr>
            <a:endParaRPr lang="en-US" sz="2400" dirty="0"/>
          </a:p>
          <a:p>
            <a:endParaRPr lang="en-US" sz="2000" dirty="0">
              <a:solidFill>
                <a:schemeClr val="accent6">
                  <a:lumMod val="50000"/>
                </a:schemeClr>
              </a:solidFill>
            </a:endParaRPr>
          </a:p>
          <a:p>
            <a:r>
              <a:rPr lang="en-GB" sz="2000" dirty="0"/>
              <a:t>  </a:t>
            </a:r>
          </a:p>
        </p:txBody>
      </p:sp>
      <p:graphicFrame>
        <p:nvGraphicFramePr>
          <p:cNvPr id="2" name="Table 1">
            <a:extLst>
              <a:ext uri="{FF2B5EF4-FFF2-40B4-BE49-F238E27FC236}">
                <a16:creationId xmlns:a16="http://schemas.microsoft.com/office/drawing/2014/main" id="{28239C58-116E-9C11-F82E-289E1BC8FB94}"/>
              </a:ext>
            </a:extLst>
          </p:cNvPr>
          <p:cNvGraphicFramePr>
            <a:graphicFrameLocks noGrp="1"/>
          </p:cNvGraphicFramePr>
          <p:nvPr>
            <p:extLst>
              <p:ext uri="{D42A27DB-BD31-4B8C-83A1-F6EECF244321}">
                <p14:modId xmlns:p14="http://schemas.microsoft.com/office/powerpoint/2010/main" val="3776716520"/>
              </p:ext>
            </p:extLst>
          </p:nvPr>
        </p:nvGraphicFramePr>
        <p:xfrm>
          <a:off x="0" y="568725"/>
          <a:ext cx="8127999" cy="3708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731372591"/>
                    </a:ext>
                  </a:extLst>
                </a:gridCol>
                <a:gridCol w="2709333">
                  <a:extLst>
                    <a:ext uri="{9D8B030D-6E8A-4147-A177-3AD203B41FA5}">
                      <a16:colId xmlns:a16="http://schemas.microsoft.com/office/drawing/2014/main" val="1274707911"/>
                    </a:ext>
                  </a:extLst>
                </a:gridCol>
                <a:gridCol w="2709333">
                  <a:extLst>
                    <a:ext uri="{9D8B030D-6E8A-4147-A177-3AD203B41FA5}">
                      <a16:colId xmlns:a16="http://schemas.microsoft.com/office/drawing/2014/main" val="3092854725"/>
                    </a:ext>
                  </a:extLst>
                </a:gridCol>
              </a:tblGrid>
              <a:tr h="370840">
                <a:tc>
                  <a:txBody>
                    <a:bodyPr/>
                    <a:lstStyle/>
                    <a:p>
                      <a:pPr marL="285750" indent="-285750">
                        <a:buFont typeface="Arial" panose="020B0604020202020204" pitchFamily="34" charset="0"/>
                        <a:buChar char="•"/>
                      </a:pPr>
                      <a:r>
                        <a:rPr lang="en-US" dirty="0"/>
                        <a:t>TOAST part 1</a:t>
                      </a:r>
                      <a:endParaRPr lang="en-GB" dirty="0"/>
                    </a:p>
                  </a:txBody>
                  <a:tcPr>
                    <a:solidFill>
                      <a:srgbClr val="009EC0"/>
                    </a:solidFill>
                  </a:tcPr>
                </a:tc>
                <a:tc>
                  <a:txBody>
                    <a:bodyPr/>
                    <a:lstStyle/>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TOAST part 2</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Objectives</a:t>
                      </a:r>
                      <a:endParaRPr lang="en-GB" dirty="0"/>
                    </a:p>
                  </a:txBody>
                  <a:tcPr>
                    <a:solidFill>
                      <a:schemeClr val="accent2">
                        <a:lumMod val="75000"/>
                      </a:schemeClr>
                    </a:solidFill>
                  </a:tcPr>
                </a:tc>
                <a:extLst>
                  <a:ext uri="{0D108BD9-81ED-4DB2-BD59-A6C34878D82A}">
                    <a16:rowId xmlns:a16="http://schemas.microsoft.com/office/drawing/2014/main" val="3594424411"/>
                  </a:ext>
                </a:extLst>
              </a:tr>
            </a:tbl>
          </a:graphicData>
        </a:graphic>
      </p:graphicFrame>
      <p:sp>
        <p:nvSpPr>
          <p:cNvPr id="3" name="TextBox 2">
            <a:extLst>
              <a:ext uri="{FF2B5EF4-FFF2-40B4-BE49-F238E27FC236}">
                <a16:creationId xmlns:a16="http://schemas.microsoft.com/office/drawing/2014/main" id="{018D4C5C-7211-3346-2A77-34EDEBEC2214}"/>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7/28</a:t>
            </a:r>
            <a:endParaRPr lang="en-GB" sz="1600" dirty="0">
              <a:solidFill>
                <a:schemeClr val="accent2">
                  <a:lumMod val="50000"/>
                </a:schemeClr>
              </a:solidFill>
            </a:endParaRPr>
          </a:p>
        </p:txBody>
      </p:sp>
      <p:grpSp>
        <p:nvGrpSpPr>
          <p:cNvPr id="44" name="Group 43">
            <a:extLst>
              <a:ext uri="{FF2B5EF4-FFF2-40B4-BE49-F238E27FC236}">
                <a16:creationId xmlns:a16="http://schemas.microsoft.com/office/drawing/2014/main" id="{02E77F27-487B-11F3-CE9A-8AC88C416113}"/>
              </a:ext>
            </a:extLst>
          </p:cNvPr>
          <p:cNvGrpSpPr/>
          <p:nvPr/>
        </p:nvGrpSpPr>
        <p:grpSpPr>
          <a:xfrm>
            <a:off x="1036689" y="1883384"/>
            <a:ext cx="765106" cy="3856339"/>
            <a:chOff x="1381857" y="1923996"/>
            <a:chExt cx="765106" cy="3856339"/>
          </a:xfrm>
        </p:grpSpPr>
        <p:pic>
          <p:nvPicPr>
            <p:cNvPr id="8" name="Graphic 7" descr="Meeting outline">
              <a:extLst>
                <a:ext uri="{FF2B5EF4-FFF2-40B4-BE49-F238E27FC236}">
                  <a16:creationId xmlns:a16="http://schemas.microsoft.com/office/drawing/2014/main" id="{0E152E2B-5819-73B1-3BB3-06857C2967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07546" y="1923996"/>
              <a:ext cx="605915" cy="646142"/>
            </a:xfrm>
            <a:prstGeom prst="rect">
              <a:avLst/>
            </a:prstGeom>
          </p:spPr>
        </p:pic>
        <p:pic>
          <p:nvPicPr>
            <p:cNvPr id="38" name="Graphic 37" descr="Bow And Arrow with solid fill">
              <a:extLst>
                <a:ext uri="{FF2B5EF4-FFF2-40B4-BE49-F238E27FC236}">
                  <a16:creationId xmlns:a16="http://schemas.microsoft.com/office/drawing/2014/main" id="{6A00F2D9-8FE8-EAA9-E5E7-A4E8BF9385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1857" y="2852711"/>
              <a:ext cx="646142" cy="646142"/>
            </a:xfrm>
            <a:prstGeom prst="rect">
              <a:avLst/>
            </a:prstGeom>
          </p:spPr>
        </p:pic>
        <p:pic>
          <p:nvPicPr>
            <p:cNvPr id="42" name="Graphic 41" descr="Abacus with solid fill">
              <a:extLst>
                <a:ext uri="{FF2B5EF4-FFF2-40B4-BE49-F238E27FC236}">
                  <a16:creationId xmlns:a16="http://schemas.microsoft.com/office/drawing/2014/main" id="{A39C69B6-E22B-5898-6782-5E0F3FB30F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07546" y="3781426"/>
              <a:ext cx="657562" cy="701317"/>
            </a:xfrm>
            <a:prstGeom prst="rect">
              <a:avLst/>
            </a:prstGeom>
          </p:spPr>
        </p:pic>
        <p:pic>
          <p:nvPicPr>
            <p:cNvPr id="43" name="Graphic 42" descr="Firecracker outline">
              <a:extLst>
                <a:ext uri="{FF2B5EF4-FFF2-40B4-BE49-F238E27FC236}">
                  <a16:creationId xmlns:a16="http://schemas.microsoft.com/office/drawing/2014/main" id="{69AD6FFF-E349-0394-9899-CE60A71135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81857" y="5015229"/>
              <a:ext cx="765106" cy="765106"/>
            </a:xfrm>
            <a:prstGeom prst="rect">
              <a:avLst/>
            </a:prstGeom>
          </p:spPr>
        </p:pic>
      </p:grpSp>
    </p:spTree>
    <p:extLst>
      <p:ext uri="{BB962C8B-B14F-4D97-AF65-F5344CB8AC3E}">
        <p14:creationId xmlns:p14="http://schemas.microsoft.com/office/powerpoint/2010/main" val="222126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5093B-7E22-DDEF-3D60-EC9C2B3CADE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8C1FDD6-7AA8-9F78-F5FD-D727DED7B3BF}"/>
              </a:ext>
            </a:extLst>
          </p:cNvPr>
          <p:cNvSpPr>
            <a:spLocks noGrp="1"/>
          </p:cNvSpPr>
          <p:nvPr>
            <p:ph type="body" sz="quarter" idx="10"/>
          </p:nvPr>
        </p:nvSpPr>
        <p:spPr>
          <a:xfrm>
            <a:off x="113647" y="0"/>
            <a:ext cx="7308883" cy="614364"/>
          </a:xfrm>
        </p:spPr>
        <p:txBody>
          <a:bodyPr>
            <a:normAutofit fontScale="92500" lnSpcReduction="10000"/>
          </a:bodyPr>
          <a:lstStyle/>
          <a:p>
            <a:r>
              <a:rPr lang="en-US" sz="3600" dirty="0"/>
              <a:t>MAMS design implementation in Stata</a:t>
            </a:r>
            <a:endParaRPr lang="en-GB" sz="3600" dirty="0">
              <a:latin typeface="Courier New" panose="02070309020205020404" pitchFamily="49" charset="0"/>
              <a:cs typeface="Courier New" panose="02070309020205020404" pitchFamily="49" charset="0"/>
            </a:endParaRPr>
          </a:p>
        </p:txBody>
      </p:sp>
      <p:sp>
        <p:nvSpPr>
          <p:cNvPr id="5" name="Title 1">
            <a:extLst>
              <a:ext uri="{FF2B5EF4-FFF2-40B4-BE49-F238E27FC236}">
                <a16:creationId xmlns:a16="http://schemas.microsoft.com/office/drawing/2014/main" id="{EC104610-02CB-7609-073E-C9EC302EF19F}"/>
              </a:ext>
            </a:extLst>
          </p:cNvPr>
          <p:cNvSpPr txBox="1">
            <a:spLocks/>
          </p:cNvSpPr>
          <p:nvPr/>
        </p:nvSpPr>
        <p:spPr>
          <a:xfrm>
            <a:off x="431800" y="999838"/>
            <a:ext cx="11328400" cy="72389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buFont typeface="Wingdings" panose="05000000000000000000" pitchFamily="2" charset="2"/>
              <a:buChar char="Ø"/>
              <a:tabLst>
                <a:tab pos="354013" algn="l"/>
              </a:tabLst>
            </a:pPr>
            <a:r>
              <a:rPr lang="en-US" sz="3100" b="0" dirty="0">
                <a:solidFill>
                  <a:srgbClr val="002060"/>
                </a:solidFill>
              </a:rPr>
              <a:t>A new Stata program: </a:t>
            </a:r>
            <a:r>
              <a:rPr lang="en-US" sz="3100" b="0" dirty="0">
                <a:solidFill>
                  <a:srgbClr val="002060"/>
                </a:solidFill>
                <a:latin typeface="Courier New" panose="02070309020205020404" pitchFamily="49" charset="0"/>
                <a:cs typeface="Courier New" panose="02070309020205020404" pitchFamily="49" charset="0"/>
              </a:rPr>
              <a:t>nstagects</a:t>
            </a:r>
            <a:r>
              <a:rPr lang="en-US" sz="3100" b="0" dirty="0">
                <a:solidFill>
                  <a:srgbClr val="002060"/>
                </a:solidFill>
              </a:rPr>
              <a:t> </a:t>
            </a:r>
            <a:endParaRPr lang="en-GB" sz="3100" b="0" dirty="0">
              <a:solidFill>
                <a:srgbClr val="002060"/>
              </a:solidFill>
            </a:endParaRPr>
          </a:p>
        </p:txBody>
      </p:sp>
      <p:graphicFrame>
        <p:nvGraphicFramePr>
          <p:cNvPr id="2" name="Table 1">
            <a:extLst>
              <a:ext uri="{FF2B5EF4-FFF2-40B4-BE49-F238E27FC236}">
                <a16:creationId xmlns:a16="http://schemas.microsoft.com/office/drawing/2014/main" id="{4A44131E-E71B-9B36-D270-9DC59B47AEF2}"/>
              </a:ext>
            </a:extLst>
          </p:cNvPr>
          <p:cNvGraphicFramePr>
            <a:graphicFrameLocks noGrp="1"/>
          </p:cNvGraphicFramePr>
          <p:nvPr>
            <p:extLst>
              <p:ext uri="{D42A27DB-BD31-4B8C-83A1-F6EECF244321}">
                <p14:modId xmlns:p14="http://schemas.microsoft.com/office/powerpoint/2010/main" val="1636086309"/>
              </p:ext>
            </p:extLst>
          </p:nvPr>
        </p:nvGraphicFramePr>
        <p:xfrm>
          <a:off x="1649412" y="1778922"/>
          <a:ext cx="8588375" cy="4079240"/>
        </p:xfrm>
        <a:graphic>
          <a:graphicData uri="http://schemas.openxmlformats.org/drawingml/2006/table">
            <a:tbl>
              <a:tblPr firstRow="1" bandRow="1">
                <a:tableStyleId>{72833802-FEF1-4C79-8D5D-14CF1EAF98D9}</a:tableStyleId>
              </a:tblPr>
              <a:tblGrid>
                <a:gridCol w="2532063">
                  <a:extLst>
                    <a:ext uri="{9D8B030D-6E8A-4147-A177-3AD203B41FA5}">
                      <a16:colId xmlns:a16="http://schemas.microsoft.com/office/drawing/2014/main" val="2768641443"/>
                    </a:ext>
                  </a:extLst>
                </a:gridCol>
                <a:gridCol w="2019300">
                  <a:extLst>
                    <a:ext uri="{9D8B030D-6E8A-4147-A177-3AD203B41FA5}">
                      <a16:colId xmlns:a16="http://schemas.microsoft.com/office/drawing/2014/main" val="3923169771"/>
                    </a:ext>
                  </a:extLst>
                </a:gridCol>
                <a:gridCol w="1970087">
                  <a:extLst>
                    <a:ext uri="{9D8B030D-6E8A-4147-A177-3AD203B41FA5}">
                      <a16:colId xmlns:a16="http://schemas.microsoft.com/office/drawing/2014/main" val="3946037508"/>
                    </a:ext>
                  </a:extLst>
                </a:gridCol>
                <a:gridCol w="2066925">
                  <a:extLst>
                    <a:ext uri="{9D8B030D-6E8A-4147-A177-3AD203B41FA5}">
                      <a16:colId xmlns:a16="http://schemas.microsoft.com/office/drawing/2014/main" val="2352918896"/>
                    </a:ext>
                  </a:extLst>
                </a:gridCol>
              </a:tblGrid>
              <a:tr h="370840">
                <a:tc>
                  <a:txBody>
                    <a:bodyPr/>
                    <a:lstStyle/>
                    <a:p>
                      <a:endParaRPr lang="en-GB" dirty="0"/>
                    </a:p>
                  </a:txBody>
                  <a:tcPr/>
                </a:tc>
                <a:tc>
                  <a:txBody>
                    <a:bodyPr/>
                    <a:lstStyle/>
                    <a:p>
                      <a:r>
                        <a:rPr lang="en-US" dirty="0"/>
                        <a:t>New</a:t>
                      </a:r>
                      <a:endParaRPr lang="en-GB" dirty="0"/>
                    </a:p>
                  </a:txBody>
                  <a:tcPr/>
                </a:tc>
                <a:tc gridSpan="2">
                  <a:txBody>
                    <a:bodyPr/>
                    <a:lstStyle/>
                    <a:p>
                      <a:r>
                        <a:rPr lang="en-US" dirty="0"/>
                        <a:t>Existing “</a:t>
                      </a:r>
                      <a:r>
                        <a:rPr lang="en-US" dirty="0" err="1"/>
                        <a:t>nstage</a:t>
                      </a:r>
                      <a:r>
                        <a:rPr lang="en-US" dirty="0"/>
                        <a:t>” suite for MAMS</a:t>
                      </a:r>
                      <a:endParaRPr lang="en-GB" dirty="0"/>
                    </a:p>
                  </a:txBody>
                  <a:tcPr/>
                </a:tc>
                <a:tc hMerge="1">
                  <a:txBody>
                    <a:bodyPr/>
                    <a:lstStyle/>
                    <a:p>
                      <a:endParaRPr lang="en-GB" dirty="0"/>
                    </a:p>
                  </a:txBody>
                  <a:tcPr/>
                </a:tc>
                <a:extLst>
                  <a:ext uri="{0D108BD9-81ED-4DB2-BD59-A6C34878D82A}">
                    <a16:rowId xmlns:a16="http://schemas.microsoft.com/office/drawing/2014/main" val="1344950077"/>
                  </a:ext>
                </a:extLst>
              </a:tr>
              <a:tr h="370840">
                <a:tc>
                  <a:txBody>
                    <a:bodyPr/>
                    <a:lstStyle/>
                    <a:p>
                      <a:r>
                        <a:rPr lang="en-US" dirty="0"/>
                        <a:t>Name</a:t>
                      </a:r>
                      <a:endParaRPr lang="en-GB" dirty="0"/>
                    </a:p>
                  </a:txBody>
                  <a:tcPr/>
                </a:tc>
                <a:tc>
                  <a:txBody>
                    <a:bodyPr/>
                    <a:lstStyle/>
                    <a:p>
                      <a:r>
                        <a:rPr lang="en-US" b="1" dirty="0" err="1">
                          <a:latin typeface="Courier New" panose="02070309020205020404" pitchFamily="49" charset="0"/>
                          <a:cs typeface="Courier New" panose="02070309020205020404" pitchFamily="49" charset="0"/>
                        </a:rPr>
                        <a:t>nstagects</a:t>
                      </a:r>
                      <a:endParaRPr lang="en-GB" b="1" dirty="0">
                        <a:latin typeface="Courier New" panose="02070309020205020404" pitchFamily="49" charset="0"/>
                        <a:cs typeface="Courier New" panose="02070309020205020404" pitchFamily="49" charset="0"/>
                      </a:endParaRPr>
                    </a:p>
                  </a:txBody>
                  <a:tcPr/>
                </a:tc>
                <a:tc>
                  <a:txBody>
                    <a:bodyPr/>
                    <a:lstStyle/>
                    <a:p>
                      <a:r>
                        <a:rPr lang="en-US" b="1" dirty="0" err="1">
                          <a:latin typeface="Courier New" panose="02070309020205020404" pitchFamily="49" charset="0"/>
                          <a:cs typeface="Courier New" panose="02070309020205020404" pitchFamily="49" charset="0"/>
                        </a:rPr>
                        <a:t>nstage</a:t>
                      </a:r>
                      <a:endParaRPr lang="en-GB" b="1" dirty="0">
                        <a:latin typeface="Courier New" panose="02070309020205020404" pitchFamily="49" charset="0"/>
                        <a:cs typeface="Courier New" panose="02070309020205020404" pitchFamily="49" charset="0"/>
                      </a:endParaRPr>
                    </a:p>
                  </a:txBody>
                  <a:tcPr/>
                </a:tc>
                <a:tc>
                  <a:txBody>
                    <a:bodyPr/>
                    <a:lstStyle/>
                    <a:p>
                      <a:r>
                        <a:rPr lang="en-US" b="1" dirty="0" err="1">
                          <a:latin typeface="Courier New" panose="02070309020205020404" pitchFamily="49" charset="0"/>
                          <a:cs typeface="Courier New" panose="02070309020205020404" pitchFamily="49" charset="0"/>
                        </a:rPr>
                        <a:t>nstagebin</a:t>
                      </a:r>
                      <a:endParaRPr lang="en-GB" b="1" dirty="0">
                        <a:latin typeface="Courier New" panose="02070309020205020404" pitchFamily="49" charset="0"/>
                        <a:cs typeface="Courier New" panose="02070309020205020404" pitchFamily="49" charset="0"/>
                      </a:endParaRPr>
                    </a:p>
                  </a:txBody>
                  <a:tcPr/>
                </a:tc>
                <a:extLst>
                  <a:ext uri="{0D108BD9-81ED-4DB2-BD59-A6C34878D82A}">
                    <a16:rowId xmlns:a16="http://schemas.microsoft.com/office/drawing/2014/main" val="2068202954"/>
                  </a:ext>
                </a:extLst>
              </a:tr>
              <a:tr h="370840">
                <a:tc>
                  <a:txBody>
                    <a:bodyPr/>
                    <a:lstStyle/>
                    <a:p>
                      <a:r>
                        <a:rPr lang="en-US" dirty="0"/>
                        <a:t>Outcome type</a:t>
                      </a:r>
                      <a:endParaRPr lang="en-GB" dirty="0"/>
                    </a:p>
                  </a:txBody>
                  <a:tcPr/>
                </a:tc>
                <a:tc>
                  <a:txBody>
                    <a:bodyPr/>
                    <a:lstStyle/>
                    <a:p>
                      <a:r>
                        <a:rPr lang="en-US" dirty="0"/>
                        <a:t>Continuous</a:t>
                      </a:r>
                      <a:endParaRPr lang="en-GB" dirty="0"/>
                    </a:p>
                  </a:txBody>
                  <a:tcPr/>
                </a:tc>
                <a:tc>
                  <a:txBody>
                    <a:bodyPr/>
                    <a:lstStyle/>
                    <a:p>
                      <a:r>
                        <a:rPr lang="en-US" dirty="0"/>
                        <a:t>Time-to-event</a:t>
                      </a:r>
                      <a:endParaRPr lang="en-GB" dirty="0"/>
                    </a:p>
                  </a:txBody>
                  <a:tcPr/>
                </a:tc>
                <a:tc>
                  <a:txBody>
                    <a:bodyPr/>
                    <a:lstStyle/>
                    <a:p>
                      <a:r>
                        <a:rPr lang="en-US" dirty="0"/>
                        <a:t>Binary</a:t>
                      </a:r>
                      <a:endParaRPr lang="en-GB" dirty="0"/>
                    </a:p>
                  </a:txBody>
                  <a:tcPr/>
                </a:tc>
                <a:extLst>
                  <a:ext uri="{0D108BD9-81ED-4DB2-BD59-A6C34878D82A}">
                    <a16:rowId xmlns:a16="http://schemas.microsoft.com/office/drawing/2014/main" val="4041458235"/>
                  </a:ext>
                </a:extLst>
              </a:tr>
              <a:tr h="370840">
                <a:tc>
                  <a:txBody>
                    <a:bodyPr/>
                    <a:lstStyle/>
                    <a:p>
                      <a:r>
                        <a:rPr lang="en-US" dirty="0"/>
                        <a:t>I- outcome</a:t>
                      </a:r>
                      <a:endParaRPr lang="en-GB" dirty="0"/>
                    </a:p>
                  </a:txBody>
                  <a:tcPr/>
                </a:tc>
                <a:tc>
                  <a:txBody>
                    <a:bodyPr/>
                    <a:lstStyle/>
                    <a:p>
                      <a:r>
                        <a:rPr lang="en-US" dirty="0"/>
                        <a:t>Y</a:t>
                      </a:r>
                      <a:endParaRPr lang="en-GB" dirty="0"/>
                    </a:p>
                  </a:txBody>
                  <a:tcPr/>
                </a:tc>
                <a:tc>
                  <a:txBody>
                    <a:bodyPr/>
                    <a:lstStyle/>
                    <a:p>
                      <a:r>
                        <a:rPr lang="en-US" dirty="0"/>
                        <a:t>Y</a:t>
                      </a:r>
                      <a:endParaRPr lang="en-GB" dirty="0"/>
                    </a:p>
                  </a:txBody>
                  <a:tcPr/>
                </a:tc>
                <a:tc>
                  <a:txBody>
                    <a:bodyPr/>
                    <a:lstStyle/>
                    <a:p>
                      <a:r>
                        <a:rPr lang="en-US" dirty="0"/>
                        <a:t>Y</a:t>
                      </a:r>
                      <a:endParaRPr lang="en-GB" dirty="0"/>
                    </a:p>
                  </a:txBody>
                  <a:tcPr/>
                </a:tc>
                <a:extLst>
                  <a:ext uri="{0D108BD9-81ED-4DB2-BD59-A6C34878D82A}">
                    <a16:rowId xmlns:a16="http://schemas.microsoft.com/office/drawing/2014/main" val="2388907303"/>
                  </a:ext>
                </a:extLst>
              </a:tr>
              <a:tr h="370840">
                <a:tc>
                  <a:txBody>
                    <a:bodyPr/>
                    <a:lstStyle/>
                    <a:p>
                      <a:r>
                        <a:rPr lang="en-US" dirty="0"/>
                        <a:t>Futility stop</a:t>
                      </a:r>
                      <a:endParaRPr lang="en-GB" dirty="0"/>
                    </a:p>
                  </a:txBody>
                  <a:tcPr/>
                </a:tc>
                <a:tc>
                  <a:txBody>
                    <a:bodyPr/>
                    <a:lstStyle/>
                    <a:p>
                      <a:r>
                        <a:rPr lang="en-US" dirty="0"/>
                        <a:t>Y</a:t>
                      </a:r>
                      <a:endParaRPr lang="en-GB" dirty="0"/>
                    </a:p>
                  </a:txBody>
                  <a:tcPr/>
                </a:tc>
                <a:tc>
                  <a:txBody>
                    <a:bodyPr/>
                    <a:lstStyle/>
                    <a:p>
                      <a:r>
                        <a:rPr lang="en-US" dirty="0"/>
                        <a:t>Y</a:t>
                      </a:r>
                      <a:endParaRPr lang="en-GB" dirty="0"/>
                    </a:p>
                  </a:txBody>
                  <a:tcPr/>
                </a:tc>
                <a:tc>
                  <a:txBody>
                    <a:bodyPr/>
                    <a:lstStyle/>
                    <a:p>
                      <a:r>
                        <a:rPr lang="en-US" dirty="0"/>
                        <a:t>Y</a:t>
                      </a:r>
                      <a:endParaRPr lang="en-GB" dirty="0"/>
                    </a:p>
                  </a:txBody>
                  <a:tcPr/>
                </a:tc>
                <a:extLst>
                  <a:ext uri="{0D108BD9-81ED-4DB2-BD59-A6C34878D82A}">
                    <a16:rowId xmlns:a16="http://schemas.microsoft.com/office/drawing/2014/main" val="673551061"/>
                  </a:ext>
                </a:extLst>
              </a:tr>
              <a:tr h="370840">
                <a:tc>
                  <a:txBody>
                    <a:bodyPr/>
                    <a:lstStyle/>
                    <a:p>
                      <a:r>
                        <a:rPr lang="en-US" dirty="0"/>
                        <a:t>Efficacy stop</a:t>
                      </a:r>
                      <a:endParaRPr lang="en-GB" dirty="0"/>
                    </a:p>
                  </a:txBody>
                  <a:tcPr/>
                </a:tc>
                <a:tc>
                  <a:txBody>
                    <a:bodyPr/>
                    <a:lstStyle/>
                    <a:p>
                      <a:r>
                        <a:rPr lang="en-US" dirty="0"/>
                        <a:t>Y</a:t>
                      </a:r>
                      <a:endParaRPr lang="en-GB" dirty="0"/>
                    </a:p>
                  </a:txBody>
                  <a:tcPr/>
                </a:tc>
                <a:tc>
                  <a:txBody>
                    <a:bodyPr/>
                    <a:lstStyle/>
                    <a:p>
                      <a:r>
                        <a:rPr lang="en-US" dirty="0"/>
                        <a:t>Y</a:t>
                      </a:r>
                      <a:endParaRPr lang="en-GB" dirty="0"/>
                    </a:p>
                  </a:txBody>
                  <a:tcPr/>
                </a:tc>
                <a:tc>
                  <a:txBody>
                    <a:bodyPr/>
                    <a:lstStyle/>
                    <a:p>
                      <a:r>
                        <a:rPr lang="en-US" dirty="0"/>
                        <a:t>Y (TBR)</a:t>
                      </a:r>
                      <a:endParaRPr lang="en-GB" dirty="0"/>
                    </a:p>
                  </a:txBody>
                  <a:tcPr/>
                </a:tc>
                <a:extLst>
                  <a:ext uri="{0D108BD9-81ED-4DB2-BD59-A6C34878D82A}">
                    <a16:rowId xmlns:a16="http://schemas.microsoft.com/office/drawing/2014/main" val="1733515382"/>
                  </a:ext>
                </a:extLst>
              </a:tr>
              <a:tr h="370840">
                <a:tc>
                  <a:txBody>
                    <a:bodyPr/>
                    <a:lstStyle/>
                    <a:p>
                      <a:r>
                        <a:rPr lang="en-US" dirty="0"/>
                        <a:t>Nonbinding default</a:t>
                      </a:r>
                      <a:endParaRPr lang="en-GB" dirty="0"/>
                    </a:p>
                  </a:txBody>
                  <a:tcPr/>
                </a:tc>
                <a:tc>
                  <a:txBody>
                    <a:bodyPr/>
                    <a:lstStyle/>
                    <a:p>
                      <a:r>
                        <a:rPr lang="en-US" dirty="0"/>
                        <a:t>Y</a:t>
                      </a:r>
                      <a:endParaRPr lang="en-GB" dirty="0"/>
                    </a:p>
                  </a:txBody>
                  <a:tcPr/>
                </a:tc>
                <a:tc>
                  <a:txBody>
                    <a:bodyPr/>
                    <a:lstStyle/>
                    <a:p>
                      <a:r>
                        <a:rPr lang="en-US" dirty="0"/>
                        <a:t>N</a:t>
                      </a:r>
                      <a:endParaRPr lang="en-GB" dirty="0"/>
                    </a:p>
                  </a:txBody>
                  <a:tcPr/>
                </a:tc>
                <a:tc>
                  <a:txBody>
                    <a:bodyPr/>
                    <a:lstStyle/>
                    <a:p>
                      <a:r>
                        <a:rPr lang="en-US" dirty="0"/>
                        <a:t>N (TBR)</a:t>
                      </a:r>
                      <a:endParaRPr lang="en-GB" dirty="0"/>
                    </a:p>
                  </a:txBody>
                  <a:tcPr/>
                </a:tc>
                <a:extLst>
                  <a:ext uri="{0D108BD9-81ED-4DB2-BD59-A6C34878D82A}">
                    <a16:rowId xmlns:a16="http://schemas.microsoft.com/office/drawing/2014/main" val="624520014"/>
                  </a:ext>
                </a:extLst>
              </a:tr>
              <a:tr h="370840">
                <a:tc>
                  <a:txBody>
                    <a:bodyPr/>
                    <a:lstStyle/>
                    <a:p>
                      <a:r>
                        <a:rPr lang="en-US" dirty="0"/>
                        <a:t>Selection rule</a:t>
                      </a:r>
                      <a:endParaRPr lang="en-GB" dirty="0"/>
                    </a:p>
                  </a:txBody>
                  <a:tcPr/>
                </a:tc>
                <a:tc>
                  <a:txBody>
                    <a:bodyPr/>
                    <a:lstStyle/>
                    <a:p>
                      <a:r>
                        <a:rPr lang="en-US" dirty="0"/>
                        <a:t>Y</a:t>
                      </a:r>
                      <a:endParaRPr lang="en-GB" dirty="0"/>
                    </a:p>
                  </a:txBody>
                  <a:tcPr/>
                </a:tc>
                <a:tc>
                  <a:txBody>
                    <a:bodyPr/>
                    <a:lstStyle/>
                    <a:p>
                      <a:r>
                        <a:rPr lang="en-US" dirty="0"/>
                        <a:t>N</a:t>
                      </a:r>
                      <a:endParaRPr lang="en-GB" dirty="0"/>
                    </a:p>
                  </a:txBody>
                  <a:tcPr/>
                </a:tc>
                <a:tc>
                  <a:txBody>
                    <a:bodyPr/>
                    <a:lstStyle/>
                    <a:p>
                      <a:r>
                        <a:rPr lang="en-US" dirty="0"/>
                        <a:t>N (TBR)</a:t>
                      </a:r>
                      <a:endParaRPr lang="en-GB" dirty="0"/>
                    </a:p>
                  </a:txBody>
                  <a:tcPr/>
                </a:tc>
                <a:extLst>
                  <a:ext uri="{0D108BD9-81ED-4DB2-BD59-A6C34878D82A}">
                    <a16:rowId xmlns:a16="http://schemas.microsoft.com/office/drawing/2014/main" val="3758299196"/>
                  </a:ext>
                </a:extLst>
              </a:tr>
              <a:tr h="370840">
                <a:tc>
                  <a:txBody>
                    <a:bodyPr/>
                    <a:lstStyle/>
                    <a:p>
                      <a:r>
                        <a:rPr lang="en-US" dirty="0"/>
                        <a:t>FWER control</a:t>
                      </a:r>
                      <a:endParaRPr lang="en-GB" dirty="0"/>
                    </a:p>
                  </a:txBody>
                  <a:tcPr/>
                </a:tc>
                <a:tc>
                  <a:txBody>
                    <a:bodyPr/>
                    <a:lstStyle/>
                    <a:p>
                      <a:r>
                        <a:rPr lang="en-US" dirty="0"/>
                        <a:t>Y</a:t>
                      </a:r>
                      <a:endParaRPr lang="en-GB" dirty="0"/>
                    </a:p>
                  </a:txBody>
                  <a:tcPr/>
                </a:tc>
                <a:tc>
                  <a:txBody>
                    <a:bodyPr/>
                    <a:lstStyle/>
                    <a:p>
                      <a:r>
                        <a:rPr lang="en-US" dirty="0"/>
                        <a:t>Y</a:t>
                      </a:r>
                      <a:endParaRPr lang="en-GB" dirty="0"/>
                    </a:p>
                  </a:txBody>
                  <a:tcPr/>
                </a:tc>
                <a:tc>
                  <a:txBody>
                    <a:bodyPr/>
                    <a:lstStyle/>
                    <a:p>
                      <a:r>
                        <a:rPr lang="en-US" dirty="0"/>
                        <a:t>N (TBR)</a:t>
                      </a:r>
                      <a:endParaRPr lang="en-GB" dirty="0"/>
                    </a:p>
                  </a:txBody>
                  <a:tcPr/>
                </a:tc>
                <a:extLst>
                  <a:ext uri="{0D108BD9-81ED-4DB2-BD59-A6C34878D82A}">
                    <a16:rowId xmlns:a16="http://schemas.microsoft.com/office/drawing/2014/main" val="1846232885"/>
                  </a:ext>
                </a:extLst>
              </a:tr>
              <a:tr h="370840">
                <a:tc>
                  <a:txBody>
                    <a:bodyPr/>
                    <a:lstStyle/>
                    <a:p>
                      <a:r>
                        <a:rPr lang="en-US" dirty="0"/>
                        <a:t>Custom I-stage</a:t>
                      </a:r>
                      <a:endParaRPr lang="en-GB" dirty="0"/>
                    </a:p>
                  </a:txBody>
                  <a:tcPr/>
                </a:tc>
                <a:tc>
                  <a:txBody>
                    <a:bodyPr/>
                    <a:lstStyle/>
                    <a:p>
                      <a:r>
                        <a:rPr lang="en-US" dirty="0"/>
                        <a:t>Y</a:t>
                      </a:r>
                      <a:endParaRPr lang="en-GB" dirty="0"/>
                    </a:p>
                  </a:txBody>
                  <a:tcPr/>
                </a:tc>
                <a:tc>
                  <a:txBody>
                    <a:bodyPr/>
                    <a:lstStyle/>
                    <a:p>
                      <a:r>
                        <a:rPr lang="en-US" dirty="0"/>
                        <a:t>N</a:t>
                      </a:r>
                      <a:endParaRPr lang="en-GB" dirty="0"/>
                    </a:p>
                  </a:txBody>
                  <a:tcPr/>
                </a:tc>
                <a:tc>
                  <a:txBody>
                    <a:bodyPr/>
                    <a:lstStyle/>
                    <a:p>
                      <a:r>
                        <a:rPr lang="en-US" dirty="0"/>
                        <a:t>N (TBR)</a:t>
                      </a:r>
                      <a:endParaRPr lang="en-GB" dirty="0"/>
                    </a:p>
                  </a:txBody>
                  <a:tcPr/>
                </a:tc>
                <a:extLst>
                  <a:ext uri="{0D108BD9-81ED-4DB2-BD59-A6C34878D82A}">
                    <a16:rowId xmlns:a16="http://schemas.microsoft.com/office/drawing/2014/main" val="1630874143"/>
                  </a:ext>
                </a:extLst>
              </a:tr>
              <a:tr h="370840">
                <a:tc>
                  <a:txBody>
                    <a:bodyPr/>
                    <a:lstStyle/>
                    <a:p>
                      <a:r>
                        <a:rPr lang="en-US" dirty="0"/>
                        <a:t>Custom Eff-stage</a:t>
                      </a:r>
                      <a:endParaRPr lang="en-GB" dirty="0"/>
                    </a:p>
                  </a:txBody>
                  <a:tcPr/>
                </a:tc>
                <a:tc>
                  <a:txBody>
                    <a:bodyPr/>
                    <a:lstStyle/>
                    <a:p>
                      <a:r>
                        <a:rPr lang="en-US" dirty="0"/>
                        <a:t>Y</a:t>
                      </a:r>
                      <a:endParaRPr lang="en-GB" dirty="0"/>
                    </a:p>
                  </a:txBody>
                  <a:tcPr/>
                </a:tc>
                <a:tc>
                  <a:txBody>
                    <a:bodyPr/>
                    <a:lstStyle/>
                    <a:p>
                      <a:r>
                        <a:rPr lang="en-US" dirty="0"/>
                        <a:t>N</a:t>
                      </a:r>
                      <a:endParaRPr lang="en-GB" dirty="0"/>
                    </a:p>
                  </a:txBody>
                  <a:tcPr/>
                </a:tc>
                <a:tc>
                  <a:txBody>
                    <a:bodyPr/>
                    <a:lstStyle/>
                    <a:p>
                      <a:r>
                        <a:rPr lang="en-US" dirty="0"/>
                        <a:t>N (TBR)</a:t>
                      </a:r>
                      <a:endParaRPr lang="en-GB" dirty="0"/>
                    </a:p>
                  </a:txBody>
                  <a:tcPr/>
                </a:tc>
                <a:extLst>
                  <a:ext uri="{0D108BD9-81ED-4DB2-BD59-A6C34878D82A}">
                    <a16:rowId xmlns:a16="http://schemas.microsoft.com/office/drawing/2014/main" val="3062569095"/>
                  </a:ext>
                </a:extLst>
              </a:tr>
            </a:tbl>
          </a:graphicData>
        </a:graphic>
      </p:graphicFrame>
      <p:graphicFrame>
        <p:nvGraphicFramePr>
          <p:cNvPr id="3" name="Table 2">
            <a:extLst>
              <a:ext uri="{FF2B5EF4-FFF2-40B4-BE49-F238E27FC236}">
                <a16:creationId xmlns:a16="http://schemas.microsoft.com/office/drawing/2014/main" id="{33905F48-425B-1F97-A40C-A453B94329ED}"/>
              </a:ext>
            </a:extLst>
          </p:cNvPr>
          <p:cNvGraphicFramePr>
            <a:graphicFrameLocks noGrp="1"/>
          </p:cNvGraphicFramePr>
          <p:nvPr>
            <p:extLst>
              <p:ext uri="{D42A27DB-BD31-4B8C-83A1-F6EECF244321}">
                <p14:modId xmlns:p14="http://schemas.microsoft.com/office/powerpoint/2010/main" val="1155957004"/>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New features</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IBS study</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Syntax</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Outputs</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6" name="TextBox 5">
            <a:extLst>
              <a:ext uri="{FF2B5EF4-FFF2-40B4-BE49-F238E27FC236}">
                <a16:creationId xmlns:a16="http://schemas.microsoft.com/office/drawing/2014/main" id="{E62E09CE-6D63-1484-80FA-9E5000B6936D}"/>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8/28</a:t>
            </a:r>
            <a:endParaRPr lang="en-GB" sz="1600" dirty="0">
              <a:solidFill>
                <a:schemeClr val="accent2">
                  <a:lumMod val="50000"/>
                </a:schemeClr>
              </a:solidFill>
            </a:endParaRPr>
          </a:p>
        </p:txBody>
      </p:sp>
      <p:sp>
        <p:nvSpPr>
          <p:cNvPr id="7" name="TextBox 6">
            <a:extLst>
              <a:ext uri="{FF2B5EF4-FFF2-40B4-BE49-F238E27FC236}">
                <a16:creationId xmlns:a16="http://schemas.microsoft.com/office/drawing/2014/main" id="{D81F1942-2C2E-1676-BAD0-F74F0E8736F1}"/>
              </a:ext>
            </a:extLst>
          </p:cNvPr>
          <p:cNvSpPr txBox="1"/>
          <p:nvPr/>
        </p:nvSpPr>
        <p:spPr>
          <a:xfrm>
            <a:off x="6456556" y="5858162"/>
            <a:ext cx="5073805" cy="338554"/>
          </a:xfrm>
          <a:prstGeom prst="rect">
            <a:avLst/>
          </a:prstGeom>
          <a:noFill/>
        </p:spPr>
        <p:txBody>
          <a:bodyPr wrap="square" rtlCol="0">
            <a:spAutoFit/>
          </a:bodyPr>
          <a:lstStyle/>
          <a:p>
            <a:r>
              <a:rPr lang="en-US" sz="1600" dirty="0"/>
              <a:t>TBR – new version to be released to SSC</a:t>
            </a:r>
            <a:endParaRPr lang="en-GB" sz="1600" dirty="0"/>
          </a:p>
        </p:txBody>
      </p:sp>
    </p:spTree>
    <p:extLst>
      <p:ext uri="{BB962C8B-B14F-4D97-AF65-F5344CB8AC3E}">
        <p14:creationId xmlns:p14="http://schemas.microsoft.com/office/powerpoint/2010/main" val="841403572"/>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B5303-65D2-11AF-6AB9-FFCBDF3304C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437C732-4302-3044-EBB7-9DEAA2E9BAEC}"/>
              </a:ext>
            </a:extLst>
          </p:cNvPr>
          <p:cNvSpPr txBox="1">
            <a:spLocks/>
          </p:cNvSpPr>
          <p:nvPr/>
        </p:nvSpPr>
        <p:spPr>
          <a:xfrm>
            <a:off x="431800" y="990029"/>
            <a:ext cx="11328400" cy="72389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b="1" kern="1200">
                <a:solidFill>
                  <a:schemeClr val="accent4"/>
                </a:solidFill>
                <a:latin typeface="+mj-lt"/>
                <a:ea typeface="+mj-ea"/>
                <a:cs typeface="+mj-cs"/>
              </a:defRPr>
            </a:lvl1pPr>
          </a:lstStyle>
          <a:p>
            <a:pPr marL="457200" indent="-457200">
              <a:buFont typeface="Wingdings" panose="05000000000000000000" pitchFamily="2" charset="2"/>
              <a:buChar char="Ø"/>
              <a:tabLst>
                <a:tab pos="354013" algn="l"/>
              </a:tabLst>
            </a:pPr>
            <a:r>
              <a:rPr lang="en-US" sz="3100" b="0" dirty="0">
                <a:solidFill>
                  <a:srgbClr val="002060"/>
                </a:solidFill>
              </a:rPr>
              <a:t>Example -- the IBS study </a:t>
            </a:r>
            <a:endParaRPr lang="en-GB" sz="3100" b="0" dirty="0">
              <a:solidFill>
                <a:srgbClr val="002060"/>
              </a:solidFill>
            </a:endParaRPr>
          </a:p>
        </p:txBody>
      </p:sp>
      <p:sp>
        <p:nvSpPr>
          <p:cNvPr id="3" name="TextBox 2">
            <a:extLst>
              <a:ext uri="{FF2B5EF4-FFF2-40B4-BE49-F238E27FC236}">
                <a16:creationId xmlns:a16="http://schemas.microsoft.com/office/drawing/2014/main" id="{FA4EB2DD-E974-A927-5C4C-FA65122499BB}"/>
              </a:ext>
            </a:extLst>
          </p:cNvPr>
          <p:cNvSpPr txBox="1"/>
          <p:nvPr/>
        </p:nvSpPr>
        <p:spPr>
          <a:xfrm>
            <a:off x="762110" y="1713928"/>
            <a:ext cx="5046646" cy="17030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b="1" dirty="0"/>
              <a:t>Irritable Bowel Syndrome (IBS)</a:t>
            </a:r>
          </a:p>
          <a:p>
            <a:pPr marL="285750" indent="-285750">
              <a:lnSpc>
                <a:spcPct val="150000"/>
              </a:lnSpc>
              <a:buFont typeface="Arial" panose="020B0604020202020204" pitchFamily="34" charset="0"/>
              <a:buChar char="•"/>
            </a:pPr>
            <a:r>
              <a:rPr lang="en-GB" b="1" dirty="0"/>
              <a:t>Four </a:t>
            </a:r>
            <a:r>
              <a:rPr lang="en-US" altLang="zh-CN" dirty="0"/>
              <a:t>amitriptyline doses, </a:t>
            </a:r>
            <a:r>
              <a:rPr lang="en-US" altLang="zh-CN" b="1" dirty="0"/>
              <a:t>One</a:t>
            </a:r>
            <a:r>
              <a:rPr lang="en-US" altLang="zh-CN" dirty="0"/>
              <a:t> placebo;</a:t>
            </a:r>
            <a:endParaRPr lang="en-GB" b="1" dirty="0"/>
          </a:p>
          <a:p>
            <a:pPr marL="285750" indent="-285750">
              <a:lnSpc>
                <a:spcPct val="150000"/>
              </a:lnSpc>
              <a:buFont typeface="Arial" panose="020B0604020202020204" pitchFamily="34" charset="0"/>
              <a:buChar char="•"/>
            </a:pPr>
            <a:r>
              <a:rPr lang="en-US" b="1" dirty="0"/>
              <a:t>Primary outcome</a:t>
            </a:r>
            <a:r>
              <a:rPr lang="en-US" b="1"/>
              <a:t>:</a:t>
            </a:r>
            <a:r>
              <a:rPr lang="en-US"/>
              <a:t> IBS </a:t>
            </a:r>
            <a:r>
              <a:rPr lang="en-US" dirty="0"/>
              <a:t>Severity Scoring System (</a:t>
            </a:r>
            <a:r>
              <a:rPr lang="en-US"/>
              <a:t>IBS-SSS),0-500, </a:t>
            </a:r>
            <a:r>
              <a:rPr lang="en-US" dirty="0"/>
              <a:t>at 6 months</a:t>
            </a:r>
          </a:p>
        </p:txBody>
      </p:sp>
      <p:pic>
        <p:nvPicPr>
          <p:cNvPr id="6" name="Picture 5" descr="A close-up of a human stomach&#10;&#10;AI-generated content may be incorrect.">
            <a:extLst>
              <a:ext uri="{FF2B5EF4-FFF2-40B4-BE49-F238E27FC236}">
                <a16:creationId xmlns:a16="http://schemas.microsoft.com/office/drawing/2014/main" id="{C1930AE6-BC07-A466-737B-AD97FB91FA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066" y="1163216"/>
            <a:ext cx="4822622" cy="2493430"/>
          </a:xfrm>
          <a:prstGeom prst="rect">
            <a:avLst/>
          </a:prstGeom>
        </p:spPr>
      </p:pic>
      <p:sp>
        <p:nvSpPr>
          <p:cNvPr id="12" name="TextBox 11">
            <a:extLst>
              <a:ext uri="{FF2B5EF4-FFF2-40B4-BE49-F238E27FC236}">
                <a16:creationId xmlns:a16="http://schemas.microsoft.com/office/drawing/2014/main" id="{5D3F9D7B-1247-1106-A756-60B50923BEB6}"/>
              </a:ext>
            </a:extLst>
          </p:cNvPr>
          <p:cNvSpPr txBox="1"/>
          <p:nvPr/>
        </p:nvSpPr>
        <p:spPr>
          <a:xfrm>
            <a:off x="762110" y="3363778"/>
            <a:ext cx="6094140" cy="45653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sz="1800" b="1" dirty="0"/>
              <a:t>A 5-arm 3-stage trial:</a:t>
            </a:r>
            <a:endParaRPr lang="en-US" sz="1800" b="1" dirty="0"/>
          </a:p>
        </p:txBody>
      </p:sp>
      <p:sp>
        <p:nvSpPr>
          <p:cNvPr id="13" name="TextBox 12">
            <a:extLst>
              <a:ext uri="{FF2B5EF4-FFF2-40B4-BE49-F238E27FC236}">
                <a16:creationId xmlns:a16="http://schemas.microsoft.com/office/drawing/2014/main" id="{7D59DF5E-AE97-D2F3-2E67-17E2BDCDBEB6}"/>
              </a:ext>
            </a:extLst>
          </p:cNvPr>
          <p:cNvSpPr txBox="1"/>
          <p:nvPr/>
        </p:nvSpPr>
        <p:spPr>
          <a:xfrm>
            <a:off x="4904146" y="6623439"/>
            <a:ext cx="7974146" cy="246221"/>
          </a:xfrm>
          <a:prstGeom prst="rect">
            <a:avLst/>
          </a:prstGeom>
          <a:noFill/>
        </p:spPr>
        <p:txBody>
          <a:bodyPr wrap="square" rtlCol="0">
            <a:spAutoFit/>
          </a:bodyPr>
          <a:lstStyle/>
          <a:p>
            <a:r>
              <a:rPr lang="en-US" sz="1000" dirty="0"/>
              <a:t>Graphs sources: </a:t>
            </a:r>
            <a:r>
              <a:rPr lang="en-US" sz="1000" dirty="0">
                <a:hlinkClick r:id="rId5"/>
              </a:rPr>
              <a:t>https://en.wikipedia.org/wiki/Irritable_bowel_syndrome</a:t>
            </a:r>
            <a:r>
              <a:rPr lang="en-US" sz="1000" dirty="0"/>
              <a:t>; https://thepainsource.com/amitriptyline-elavil/</a:t>
            </a:r>
            <a:endParaRPr lang="en-GB" sz="1000" dirty="0"/>
          </a:p>
        </p:txBody>
      </p:sp>
      <p:pic>
        <p:nvPicPr>
          <p:cNvPr id="9" name="Picture 8" descr="A close-up of several different colored pills&#10;&#10;AI-generated content may be incorrect.">
            <a:extLst>
              <a:ext uri="{FF2B5EF4-FFF2-40B4-BE49-F238E27FC236}">
                <a16:creationId xmlns:a16="http://schemas.microsoft.com/office/drawing/2014/main" id="{BA2B2908-229F-ED21-C629-8395BB8FA090}"/>
              </a:ext>
            </a:extLst>
          </p:cNvPr>
          <p:cNvPicPr>
            <a:picLocks noChangeAspect="1"/>
          </p:cNvPicPr>
          <p:nvPr/>
        </p:nvPicPr>
        <p:blipFill>
          <a:blip r:embed="rId6">
            <a:extLst>
              <a:ext uri="{28A0092B-C50C-407E-A947-70E740481C1C}">
                <a14:useLocalDpi xmlns:a14="http://schemas.microsoft.com/office/drawing/2010/main" val="0"/>
              </a:ext>
            </a:extLst>
          </a:blip>
          <a:srcRect l="26937" t="14901" r="36006" b="22157"/>
          <a:stretch>
            <a:fillRect/>
          </a:stretch>
        </p:blipFill>
        <p:spPr>
          <a:xfrm>
            <a:off x="2362189" y="3884251"/>
            <a:ext cx="1213129" cy="2495557"/>
          </a:xfrm>
          <a:prstGeom prst="rect">
            <a:avLst/>
          </a:prstGeom>
        </p:spPr>
      </p:pic>
      <p:sp>
        <p:nvSpPr>
          <p:cNvPr id="10" name="TextBox 9">
            <a:extLst>
              <a:ext uri="{FF2B5EF4-FFF2-40B4-BE49-F238E27FC236}">
                <a16:creationId xmlns:a16="http://schemas.microsoft.com/office/drawing/2014/main" id="{8CF22A88-DC95-3E0F-CFD0-5AB12AC08CD1}"/>
              </a:ext>
            </a:extLst>
          </p:cNvPr>
          <p:cNvSpPr txBox="1"/>
          <p:nvPr/>
        </p:nvSpPr>
        <p:spPr>
          <a:xfrm>
            <a:off x="2177017" y="5990636"/>
            <a:ext cx="789207" cy="276350"/>
          </a:xfrm>
          <a:prstGeom prst="rect">
            <a:avLst/>
          </a:prstGeom>
          <a:solidFill>
            <a:schemeClr val="bg1"/>
          </a:solidFill>
        </p:spPr>
        <p:txBody>
          <a:bodyPr wrap="square" rtlCol="0">
            <a:spAutoFit/>
          </a:bodyPr>
          <a:lstStyle/>
          <a:p>
            <a:r>
              <a:rPr lang="en-US" sz="1200" b="1" dirty="0"/>
              <a:t>Placebo</a:t>
            </a:r>
            <a:endParaRPr lang="en-GB" sz="1200" b="1" dirty="0"/>
          </a:p>
        </p:txBody>
      </p:sp>
      <p:cxnSp>
        <p:nvCxnSpPr>
          <p:cNvPr id="15" name="Straight Connector 14">
            <a:extLst>
              <a:ext uri="{FF2B5EF4-FFF2-40B4-BE49-F238E27FC236}">
                <a16:creationId xmlns:a16="http://schemas.microsoft.com/office/drawing/2014/main" id="{C14544AB-484A-E914-1A4F-0182BDFFEDA0}"/>
              </a:ext>
            </a:extLst>
          </p:cNvPr>
          <p:cNvCxnSpPr>
            <a:cxnSpLocks/>
          </p:cNvCxnSpPr>
          <p:nvPr/>
        </p:nvCxnSpPr>
        <p:spPr>
          <a:xfrm>
            <a:off x="5039327" y="4170556"/>
            <a:ext cx="0" cy="2096430"/>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21A62D-2856-D7A9-E4F6-BBBB7F57C0DA}"/>
              </a:ext>
            </a:extLst>
          </p:cNvPr>
          <p:cNvCxnSpPr>
            <a:cxnSpLocks/>
          </p:cNvCxnSpPr>
          <p:nvPr/>
        </p:nvCxnSpPr>
        <p:spPr>
          <a:xfrm>
            <a:off x="7031678" y="4170556"/>
            <a:ext cx="0" cy="2096430"/>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8AC192A-6F53-25D4-4624-A8268BECAF01}"/>
              </a:ext>
            </a:extLst>
          </p:cNvPr>
          <p:cNvCxnSpPr>
            <a:cxnSpLocks/>
          </p:cNvCxnSpPr>
          <p:nvPr/>
        </p:nvCxnSpPr>
        <p:spPr>
          <a:xfrm>
            <a:off x="9020312" y="4170556"/>
            <a:ext cx="0" cy="2096430"/>
          </a:xfrm>
          <a:prstGeom prst="line">
            <a:avLst/>
          </a:prstGeom>
          <a:ln w="12700">
            <a:solidFill>
              <a:schemeClr val="tx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89AF617-3F96-FB6A-36B3-91FBA7CFB593}"/>
              </a:ext>
            </a:extLst>
          </p:cNvPr>
          <p:cNvCxnSpPr>
            <a:cxnSpLocks/>
          </p:cNvCxnSpPr>
          <p:nvPr/>
        </p:nvCxnSpPr>
        <p:spPr>
          <a:xfrm flipV="1">
            <a:off x="3456878" y="6124451"/>
            <a:ext cx="5563434" cy="4360"/>
          </a:xfrm>
          <a:prstGeom prst="straightConnector1">
            <a:avLst/>
          </a:prstGeom>
          <a:ln w="571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D2F94BE-05E3-423C-118E-1BA66ACF859B}"/>
              </a:ext>
            </a:extLst>
          </p:cNvPr>
          <p:cNvSpPr txBox="1"/>
          <p:nvPr/>
        </p:nvSpPr>
        <p:spPr>
          <a:xfrm>
            <a:off x="4716965" y="3884251"/>
            <a:ext cx="1091785" cy="261610"/>
          </a:xfrm>
          <a:prstGeom prst="rect">
            <a:avLst/>
          </a:prstGeom>
          <a:noFill/>
        </p:spPr>
        <p:txBody>
          <a:bodyPr wrap="square" rtlCol="0">
            <a:spAutoFit/>
          </a:bodyPr>
          <a:lstStyle/>
          <a:p>
            <a:r>
              <a:rPr lang="en-US" sz="1100" b="1" dirty="0"/>
              <a:t>Analysis 1</a:t>
            </a:r>
            <a:endParaRPr lang="en-GB" sz="1100" b="1" dirty="0"/>
          </a:p>
        </p:txBody>
      </p:sp>
      <p:sp>
        <p:nvSpPr>
          <p:cNvPr id="24" name="TextBox 23">
            <a:extLst>
              <a:ext uri="{FF2B5EF4-FFF2-40B4-BE49-F238E27FC236}">
                <a16:creationId xmlns:a16="http://schemas.microsoft.com/office/drawing/2014/main" id="{F84E0F65-4715-7850-050E-7F850D070BD5}"/>
              </a:ext>
            </a:extLst>
          </p:cNvPr>
          <p:cNvSpPr txBox="1"/>
          <p:nvPr/>
        </p:nvSpPr>
        <p:spPr>
          <a:xfrm>
            <a:off x="6687014" y="3884251"/>
            <a:ext cx="1091785" cy="261610"/>
          </a:xfrm>
          <a:prstGeom prst="rect">
            <a:avLst/>
          </a:prstGeom>
          <a:noFill/>
        </p:spPr>
        <p:txBody>
          <a:bodyPr wrap="square" rtlCol="0">
            <a:spAutoFit/>
          </a:bodyPr>
          <a:lstStyle/>
          <a:p>
            <a:r>
              <a:rPr lang="en-US" sz="1100" b="1" dirty="0"/>
              <a:t>Analysis 2</a:t>
            </a:r>
            <a:endParaRPr lang="en-GB" sz="1100" b="1" dirty="0"/>
          </a:p>
        </p:txBody>
      </p:sp>
      <p:sp>
        <p:nvSpPr>
          <p:cNvPr id="25" name="TextBox 24">
            <a:extLst>
              <a:ext uri="{FF2B5EF4-FFF2-40B4-BE49-F238E27FC236}">
                <a16:creationId xmlns:a16="http://schemas.microsoft.com/office/drawing/2014/main" id="{B7B33440-8BDB-D2CA-8F59-C5724D349C41}"/>
              </a:ext>
            </a:extLst>
          </p:cNvPr>
          <p:cNvSpPr txBox="1"/>
          <p:nvPr/>
        </p:nvSpPr>
        <p:spPr>
          <a:xfrm>
            <a:off x="8657063" y="3898412"/>
            <a:ext cx="1434790" cy="261610"/>
          </a:xfrm>
          <a:prstGeom prst="rect">
            <a:avLst/>
          </a:prstGeom>
          <a:noFill/>
        </p:spPr>
        <p:txBody>
          <a:bodyPr wrap="square" rtlCol="0">
            <a:spAutoFit/>
          </a:bodyPr>
          <a:lstStyle/>
          <a:p>
            <a:r>
              <a:rPr lang="en-US" sz="1100" b="1" dirty="0"/>
              <a:t>Final analysis</a:t>
            </a:r>
            <a:endParaRPr lang="en-GB" sz="1100" b="1" dirty="0"/>
          </a:p>
        </p:txBody>
      </p:sp>
      <p:sp>
        <p:nvSpPr>
          <p:cNvPr id="26" name="Arrow: Striped Right 25">
            <a:extLst>
              <a:ext uri="{FF2B5EF4-FFF2-40B4-BE49-F238E27FC236}">
                <a16:creationId xmlns:a16="http://schemas.microsoft.com/office/drawing/2014/main" id="{963D498F-2742-C496-F0FC-AB868AA7F94E}"/>
              </a:ext>
            </a:extLst>
          </p:cNvPr>
          <p:cNvSpPr/>
          <p:nvPr/>
        </p:nvSpPr>
        <p:spPr>
          <a:xfrm>
            <a:off x="9277305" y="5003389"/>
            <a:ext cx="457195" cy="412595"/>
          </a:xfrm>
          <a:prstGeom prst="striped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p>
        </p:txBody>
      </p:sp>
      <p:sp>
        <p:nvSpPr>
          <p:cNvPr id="27" name="TextBox 26">
            <a:extLst>
              <a:ext uri="{FF2B5EF4-FFF2-40B4-BE49-F238E27FC236}">
                <a16:creationId xmlns:a16="http://schemas.microsoft.com/office/drawing/2014/main" id="{451E7CC7-8618-5F45-60E1-E2638060D7A4}"/>
              </a:ext>
            </a:extLst>
          </p:cNvPr>
          <p:cNvSpPr txBox="1"/>
          <p:nvPr/>
        </p:nvSpPr>
        <p:spPr>
          <a:xfrm>
            <a:off x="9991492" y="4784375"/>
            <a:ext cx="897662"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t>Claim any efficacy</a:t>
            </a:r>
            <a:endParaRPr lang="en-GB" sz="1600" dirty="0"/>
          </a:p>
        </p:txBody>
      </p:sp>
      <p:sp>
        <p:nvSpPr>
          <p:cNvPr id="30" name="TextBox 29">
            <a:extLst>
              <a:ext uri="{FF2B5EF4-FFF2-40B4-BE49-F238E27FC236}">
                <a16:creationId xmlns:a16="http://schemas.microsoft.com/office/drawing/2014/main" id="{97BBB573-5651-5419-58DF-335CE47B0B5A}"/>
              </a:ext>
            </a:extLst>
          </p:cNvPr>
          <p:cNvSpPr txBox="1"/>
          <p:nvPr/>
        </p:nvSpPr>
        <p:spPr>
          <a:xfrm>
            <a:off x="4684613" y="4742532"/>
            <a:ext cx="524621" cy="1015663"/>
          </a:xfrm>
          <a:prstGeom prst="rect">
            <a:avLst/>
          </a:prstGeom>
          <a:noFill/>
        </p:spPr>
        <p:txBody>
          <a:bodyPr wrap="square" rtlCol="0">
            <a:spAutoFit/>
          </a:bodyPr>
          <a:lstStyle/>
          <a:p>
            <a:r>
              <a:rPr lang="en-US" sz="6000" b="1" dirty="0">
                <a:solidFill>
                  <a:schemeClr val="accent4">
                    <a:lumMod val="75000"/>
                  </a:schemeClr>
                </a:solidFill>
              </a:rPr>
              <a:t>?</a:t>
            </a:r>
            <a:endParaRPr lang="en-GB" sz="6000" b="1" dirty="0">
              <a:solidFill>
                <a:schemeClr val="accent4">
                  <a:lumMod val="75000"/>
                </a:schemeClr>
              </a:solidFill>
            </a:endParaRPr>
          </a:p>
        </p:txBody>
      </p:sp>
      <p:sp>
        <p:nvSpPr>
          <p:cNvPr id="34" name="TextBox 33">
            <a:extLst>
              <a:ext uri="{FF2B5EF4-FFF2-40B4-BE49-F238E27FC236}">
                <a16:creationId xmlns:a16="http://schemas.microsoft.com/office/drawing/2014/main" id="{BBC28B77-4DE0-0F74-6F94-D6FA225F9936}"/>
              </a:ext>
            </a:extLst>
          </p:cNvPr>
          <p:cNvSpPr txBox="1"/>
          <p:nvPr/>
        </p:nvSpPr>
        <p:spPr>
          <a:xfrm>
            <a:off x="6730748" y="4717922"/>
            <a:ext cx="601865" cy="1015663"/>
          </a:xfrm>
          <a:prstGeom prst="rect">
            <a:avLst/>
          </a:prstGeom>
          <a:noFill/>
        </p:spPr>
        <p:txBody>
          <a:bodyPr wrap="square" rtlCol="0">
            <a:spAutoFit/>
          </a:bodyPr>
          <a:lstStyle/>
          <a:p>
            <a:r>
              <a:rPr lang="en-US" sz="6000" b="1" dirty="0">
                <a:solidFill>
                  <a:schemeClr val="accent4">
                    <a:lumMod val="75000"/>
                  </a:schemeClr>
                </a:solidFill>
              </a:rPr>
              <a:t>?</a:t>
            </a:r>
            <a:endParaRPr lang="en-GB" sz="6000" b="1" dirty="0">
              <a:solidFill>
                <a:schemeClr val="accent4">
                  <a:lumMod val="75000"/>
                </a:schemeClr>
              </a:solidFill>
            </a:endParaRPr>
          </a:p>
        </p:txBody>
      </p:sp>
      <p:sp>
        <p:nvSpPr>
          <p:cNvPr id="35" name="TextBox 34">
            <a:extLst>
              <a:ext uri="{FF2B5EF4-FFF2-40B4-BE49-F238E27FC236}">
                <a16:creationId xmlns:a16="http://schemas.microsoft.com/office/drawing/2014/main" id="{E6C7470C-1E19-6DB8-EC25-C50812D9A316}"/>
              </a:ext>
            </a:extLst>
          </p:cNvPr>
          <p:cNvSpPr txBox="1"/>
          <p:nvPr/>
        </p:nvSpPr>
        <p:spPr>
          <a:xfrm>
            <a:off x="8678731" y="4702097"/>
            <a:ext cx="598572" cy="1015663"/>
          </a:xfrm>
          <a:prstGeom prst="rect">
            <a:avLst/>
          </a:prstGeom>
          <a:noFill/>
        </p:spPr>
        <p:txBody>
          <a:bodyPr wrap="square" rtlCol="0">
            <a:spAutoFit/>
          </a:bodyPr>
          <a:lstStyle/>
          <a:p>
            <a:r>
              <a:rPr lang="en-US" sz="6000" b="1" dirty="0">
                <a:solidFill>
                  <a:schemeClr val="accent4">
                    <a:lumMod val="75000"/>
                  </a:schemeClr>
                </a:solidFill>
              </a:rPr>
              <a:t>?</a:t>
            </a:r>
            <a:endParaRPr lang="en-GB" sz="6000" b="1" dirty="0">
              <a:solidFill>
                <a:schemeClr val="accent4">
                  <a:lumMod val="75000"/>
                </a:schemeClr>
              </a:solidFill>
            </a:endParaRPr>
          </a:p>
        </p:txBody>
      </p:sp>
      <p:cxnSp>
        <p:nvCxnSpPr>
          <p:cNvPr id="37" name="Straight Arrow Connector 36">
            <a:extLst>
              <a:ext uri="{FF2B5EF4-FFF2-40B4-BE49-F238E27FC236}">
                <a16:creationId xmlns:a16="http://schemas.microsoft.com/office/drawing/2014/main" id="{45EC5A77-D30C-DCD8-4A01-E703E5596860}"/>
              </a:ext>
            </a:extLst>
          </p:cNvPr>
          <p:cNvCxnSpPr>
            <a:cxnSpLocks/>
          </p:cNvCxnSpPr>
          <p:nvPr/>
        </p:nvCxnSpPr>
        <p:spPr>
          <a:xfrm>
            <a:off x="3470420" y="4270917"/>
            <a:ext cx="1447268" cy="0"/>
          </a:xfrm>
          <a:prstGeom prst="straightConnector1">
            <a:avLst/>
          </a:prstGeom>
          <a:ln w="19050">
            <a:solidFill>
              <a:schemeClr val="accent2">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CE35E56-2BEB-6F3D-C636-36B5B691B3D7}"/>
              </a:ext>
            </a:extLst>
          </p:cNvPr>
          <p:cNvCxnSpPr>
            <a:cxnSpLocks/>
          </p:cNvCxnSpPr>
          <p:nvPr/>
        </p:nvCxnSpPr>
        <p:spPr>
          <a:xfrm>
            <a:off x="7232906" y="4270917"/>
            <a:ext cx="1568907" cy="0"/>
          </a:xfrm>
          <a:prstGeom prst="straightConnector1">
            <a:avLst/>
          </a:prstGeom>
          <a:ln w="19050">
            <a:solidFill>
              <a:schemeClr val="accent2">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94F645E-CB8C-6F3F-1CBE-5DF622EA0244}"/>
              </a:ext>
            </a:extLst>
          </p:cNvPr>
          <p:cNvCxnSpPr>
            <a:cxnSpLocks/>
          </p:cNvCxnSpPr>
          <p:nvPr/>
        </p:nvCxnSpPr>
        <p:spPr>
          <a:xfrm>
            <a:off x="5200967" y="4270917"/>
            <a:ext cx="1790065" cy="0"/>
          </a:xfrm>
          <a:prstGeom prst="straightConnector1">
            <a:avLst/>
          </a:prstGeom>
          <a:ln w="19050">
            <a:solidFill>
              <a:schemeClr val="accent2">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2D67191-54B5-1B2A-2D64-978E2C67975C}"/>
              </a:ext>
            </a:extLst>
          </p:cNvPr>
          <p:cNvCxnSpPr>
            <a:cxnSpLocks/>
          </p:cNvCxnSpPr>
          <p:nvPr/>
        </p:nvCxnSpPr>
        <p:spPr>
          <a:xfrm>
            <a:off x="3456878" y="4702097"/>
            <a:ext cx="1447268" cy="0"/>
          </a:xfrm>
          <a:prstGeom prst="straightConnector1">
            <a:avLst/>
          </a:prstGeom>
          <a:ln w="1905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60B5095-EF85-7C08-4C1A-5E4975A3867A}"/>
              </a:ext>
            </a:extLst>
          </p:cNvPr>
          <p:cNvCxnSpPr>
            <a:cxnSpLocks/>
          </p:cNvCxnSpPr>
          <p:nvPr/>
        </p:nvCxnSpPr>
        <p:spPr>
          <a:xfrm>
            <a:off x="7219364" y="4702097"/>
            <a:ext cx="1568907" cy="0"/>
          </a:xfrm>
          <a:prstGeom prst="straightConnector1">
            <a:avLst/>
          </a:prstGeom>
          <a:ln w="1905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C15F0A2-BCEC-A8C7-2AC7-0AF5A87B857B}"/>
              </a:ext>
            </a:extLst>
          </p:cNvPr>
          <p:cNvCxnSpPr>
            <a:cxnSpLocks/>
          </p:cNvCxnSpPr>
          <p:nvPr/>
        </p:nvCxnSpPr>
        <p:spPr>
          <a:xfrm>
            <a:off x="5187425" y="4702097"/>
            <a:ext cx="1790065" cy="0"/>
          </a:xfrm>
          <a:prstGeom prst="straightConnector1">
            <a:avLst/>
          </a:prstGeom>
          <a:ln w="1905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F3E50B04-5F6A-E2CB-B89D-9E4DE7FFC345}"/>
              </a:ext>
            </a:extLst>
          </p:cNvPr>
          <p:cNvCxnSpPr>
            <a:cxnSpLocks/>
          </p:cNvCxnSpPr>
          <p:nvPr/>
        </p:nvCxnSpPr>
        <p:spPr>
          <a:xfrm>
            <a:off x="3470420" y="5218771"/>
            <a:ext cx="1447268" cy="0"/>
          </a:xfrm>
          <a:prstGeom prst="straightConnector1">
            <a:avLst/>
          </a:prstGeom>
          <a:ln w="19050">
            <a:solidFill>
              <a:schemeClr val="accent3">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49C7B119-0238-F8D3-C543-603FA09DC31A}"/>
              </a:ext>
            </a:extLst>
          </p:cNvPr>
          <p:cNvCxnSpPr>
            <a:cxnSpLocks/>
          </p:cNvCxnSpPr>
          <p:nvPr/>
        </p:nvCxnSpPr>
        <p:spPr>
          <a:xfrm>
            <a:off x="7232906" y="5218771"/>
            <a:ext cx="1568907" cy="0"/>
          </a:xfrm>
          <a:prstGeom prst="straightConnector1">
            <a:avLst/>
          </a:prstGeom>
          <a:ln w="19050">
            <a:solidFill>
              <a:schemeClr val="accent3">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D1DC0F46-D9E8-3C9C-5619-748A3CD7CC2F}"/>
              </a:ext>
            </a:extLst>
          </p:cNvPr>
          <p:cNvCxnSpPr>
            <a:cxnSpLocks/>
          </p:cNvCxnSpPr>
          <p:nvPr/>
        </p:nvCxnSpPr>
        <p:spPr>
          <a:xfrm>
            <a:off x="5200967" y="5218771"/>
            <a:ext cx="1790065" cy="0"/>
          </a:xfrm>
          <a:prstGeom prst="straightConnector1">
            <a:avLst/>
          </a:prstGeom>
          <a:ln w="19050">
            <a:solidFill>
              <a:schemeClr val="accent3">
                <a:lumMod val="5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AEE35AA7-F22D-F5B1-11F8-39AF7B32FC33}"/>
              </a:ext>
            </a:extLst>
          </p:cNvPr>
          <p:cNvCxnSpPr>
            <a:cxnSpLocks/>
          </p:cNvCxnSpPr>
          <p:nvPr/>
        </p:nvCxnSpPr>
        <p:spPr>
          <a:xfrm>
            <a:off x="3473369" y="5729080"/>
            <a:ext cx="1447268" cy="0"/>
          </a:xfrm>
          <a:prstGeom prst="straightConnector1">
            <a:avLst/>
          </a:prstGeom>
          <a:ln w="19050">
            <a:solidFill>
              <a:schemeClr val="accent3">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36DC559-2879-04B1-2829-FD259E9E8BED}"/>
              </a:ext>
            </a:extLst>
          </p:cNvPr>
          <p:cNvCxnSpPr>
            <a:cxnSpLocks/>
          </p:cNvCxnSpPr>
          <p:nvPr/>
        </p:nvCxnSpPr>
        <p:spPr>
          <a:xfrm>
            <a:off x="7235855" y="5729080"/>
            <a:ext cx="1568907" cy="0"/>
          </a:xfrm>
          <a:prstGeom prst="straightConnector1">
            <a:avLst/>
          </a:prstGeom>
          <a:ln w="19050">
            <a:solidFill>
              <a:schemeClr val="accent3">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AE36E455-2D8F-D223-A721-4969BA727E75}"/>
              </a:ext>
            </a:extLst>
          </p:cNvPr>
          <p:cNvCxnSpPr>
            <a:cxnSpLocks/>
          </p:cNvCxnSpPr>
          <p:nvPr/>
        </p:nvCxnSpPr>
        <p:spPr>
          <a:xfrm>
            <a:off x="5203916" y="5729080"/>
            <a:ext cx="1790065" cy="0"/>
          </a:xfrm>
          <a:prstGeom prst="straightConnector1">
            <a:avLst/>
          </a:prstGeom>
          <a:ln w="19050">
            <a:solidFill>
              <a:schemeClr val="accent3">
                <a:lumMod val="75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E19EAB93-66D2-F190-E3A2-540F66A3A43C}"/>
              </a:ext>
            </a:extLst>
          </p:cNvPr>
          <p:cNvSpPr>
            <a:spLocks noGrp="1"/>
          </p:cNvSpPr>
          <p:nvPr>
            <p:ph type="body" sz="quarter" idx="10"/>
          </p:nvPr>
        </p:nvSpPr>
        <p:spPr>
          <a:xfrm>
            <a:off x="113647" y="0"/>
            <a:ext cx="7308883" cy="614364"/>
          </a:xfrm>
        </p:spPr>
        <p:txBody>
          <a:bodyPr>
            <a:normAutofit fontScale="92500" lnSpcReduction="10000"/>
          </a:bodyPr>
          <a:lstStyle/>
          <a:p>
            <a:r>
              <a:rPr lang="en-US" sz="3600" dirty="0"/>
              <a:t>MAMS design implementation in Stata</a:t>
            </a:r>
            <a:endParaRPr lang="en-GB" sz="3600" dirty="0">
              <a:latin typeface="Courier New" panose="02070309020205020404" pitchFamily="49" charset="0"/>
              <a:cs typeface="Courier New" panose="02070309020205020404" pitchFamily="49" charset="0"/>
            </a:endParaRPr>
          </a:p>
        </p:txBody>
      </p:sp>
      <p:graphicFrame>
        <p:nvGraphicFramePr>
          <p:cNvPr id="14" name="Table 13">
            <a:extLst>
              <a:ext uri="{FF2B5EF4-FFF2-40B4-BE49-F238E27FC236}">
                <a16:creationId xmlns:a16="http://schemas.microsoft.com/office/drawing/2014/main" id="{A378A973-53DE-E0C3-9EE1-B6FC3B8148C8}"/>
              </a:ext>
            </a:extLst>
          </p:cNvPr>
          <p:cNvGraphicFramePr>
            <a:graphicFrameLocks noGrp="1"/>
          </p:cNvGraphicFramePr>
          <p:nvPr>
            <p:extLst>
              <p:ext uri="{D42A27DB-BD31-4B8C-83A1-F6EECF244321}">
                <p14:modId xmlns:p14="http://schemas.microsoft.com/office/powerpoint/2010/main" val="159982802"/>
              </p:ext>
            </p:extLst>
          </p:nvPr>
        </p:nvGraphicFramePr>
        <p:xfrm>
          <a:off x="0" y="573813"/>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90106787"/>
                    </a:ext>
                  </a:extLst>
                </a:gridCol>
                <a:gridCol w="2032000">
                  <a:extLst>
                    <a:ext uri="{9D8B030D-6E8A-4147-A177-3AD203B41FA5}">
                      <a16:colId xmlns:a16="http://schemas.microsoft.com/office/drawing/2014/main" val="2740916829"/>
                    </a:ext>
                  </a:extLst>
                </a:gridCol>
                <a:gridCol w="2032000">
                  <a:extLst>
                    <a:ext uri="{9D8B030D-6E8A-4147-A177-3AD203B41FA5}">
                      <a16:colId xmlns:a16="http://schemas.microsoft.com/office/drawing/2014/main" val="1880906918"/>
                    </a:ext>
                  </a:extLst>
                </a:gridCol>
                <a:gridCol w="2032000">
                  <a:extLst>
                    <a:ext uri="{9D8B030D-6E8A-4147-A177-3AD203B41FA5}">
                      <a16:colId xmlns:a16="http://schemas.microsoft.com/office/drawing/2014/main" val="1006663267"/>
                    </a:ext>
                  </a:extLst>
                </a:gridCol>
              </a:tblGrid>
              <a:tr h="370840">
                <a:tc>
                  <a:txBody>
                    <a:bodyPr/>
                    <a:lstStyle/>
                    <a:p>
                      <a:pPr marL="285750" indent="-285750">
                        <a:buFont typeface="Arial" panose="020B0604020202020204" pitchFamily="34" charset="0"/>
                        <a:buChar char="•"/>
                      </a:pPr>
                      <a:r>
                        <a:rPr lang="en-US" dirty="0"/>
                        <a:t>New features</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IBS study</a:t>
                      </a:r>
                      <a:endParaRPr lang="en-GB" dirty="0"/>
                    </a:p>
                  </a:txBody>
                  <a:tcPr>
                    <a:solidFill>
                      <a:schemeClr val="accent2">
                        <a:lumMod val="75000"/>
                      </a:schemeClr>
                    </a:solidFill>
                  </a:tcPr>
                </a:tc>
                <a:tc>
                  <a:txBody>
                    <a:bodyPr/>
                    <a:lstStyle/>
                    <a:p>
                      <a:pPr marL="285750" indent="-285750">
                        <a:buFont typeface="Arial" panose="020B0604020202020204" pitchFamily="34" charset="0"/>
                        <a:buChar char="•"/>
                      </a:pPr>
                      <a:r>
                        <a:rPr lang="en-US" dirty="0"/>
                        <a:t>Syntax</a:t>
                      </a:r>
                      <a:endParaRPr lang="en-GB" dirty="0"/>
                    </a:p>
                  </a:txBody>
                  <a:tcPr>
                    <a:solidFill>
                      <a:srgbClr val="009EC0"/>
                    </a:solidFill>
                  </a:tcPr>
                </a:tc>
                <a:tc>
                  <a:txBody>
                    <a:bodyPr/>
                    <a:lstStyle/>
                    <a:p>
                      <a:pPr marL="285750" indent="-285750">
                        <a:buFont typeface="Arial" panose="020B0604020202020204" pitchFamily="34" charset="0"/>
                        <a:buChar char="•"/>
                      </a:pPr>
                      <a:r>
                        <a:rPr lang="en-US" dirty="0"/>
                        <a:t>Outputs</a:t>
                      </a:r>
                      <a:endParaRPr lang="en-GB" dirty="0"/>
                    </a:p>
                  </a:txBody>
                  <a:tcPr>
                    <a:solidFill>
                      <a:srgbClr val="009EC0"/>
                    </a:solidFill>
                  </a:tcPr>
                </a:tc>
                <a:extLst>
                  <a:ext uri="{0D108BD9-81ED-4DB2-BD59-A6C34878D82A}">
                    <a16:rowId xmlns:a16="http://schemas.microsoft.com/office/drawing/2014/main" val="1771134787"/>
                  </a:ext>
                </a:extLst>
              </a:tr>
            </a:tbl>
          </a:graphicData>
        </a:graphic>
      </p:graphicFrame>
      <p:sp>
        <p:nvSpPr>
          <p:cNvPr id="2" name="TextBox 1">
            <a:extLst>
              <a:ext uri="{FF2B5EF4-FFF2-40B4-BE49-F238E27FC236}">
                <a16:creationId xmlns:a16="http://schemas.microsoft.com/office/drawing/2014/main" id="{52DE5E93-E6BA-B7CF-C274-11263B54205A}"/>
              </a:ext>
            </a:extLst>
          </p:cNvPr>
          <p:cNvSpPr txBox="1"/>
          <p:nvPr/>
        </p:nvSpPr>
        <p:spPr>
          <a:xfrm>
            <a:off x="11530361" y="6501161"/>
            <a:ext cx="892098" cy="338554"/>
          </a:xfrm>
          <a:prstGeom prst="rect">
            <a:avLst/>
          </a:prstGeom>
          <a:noFill/>
        </p:spPr>
        <p:txBody>
          <a:bodyPr wrap="square" rtlCol="0">
            <a:spAutoFit/>
          </a:bodyPr>
          <a:lstStyle/>
          <a:p>
            <a:r>
              <a:rPr lang="en-US" sz="1600" dirty="0">
                <a:solidFill>
                  <a:schemeClr val="accent2">
                    <a:lumMod val="50000"/>
                  </a:schemeClr>
                </a:solidFill>
              </a:rPr>
              <a:t>9/28</a:t>
            </a:r>
            <a:endParaRPr lang="en-GB" sz="1600" dirty="0">
              <a:solidFill>
                <a:schemeClr val="accent2">
                  <a:lumMod val="50000"/>
                </a:schemeClr>
              </a:solidFill>
            </a:endParaRPr>
          </a:p>
        </p:txBody>
      </p:sp>
    </p:spTree>
    <p:extLst>
      <p:ext uri="{BB962C8B-B14F-4D97-AF65-F5344CB8AC3E}">
        <p14:creationId xmlns:p14="http://schemas.microsoft.com/office/powerpoint/2010/main" val="302707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par>
                                <p:cTn id="13" presetID="22" presetClass="entr" presetSubtype="8"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500"/>
                                        <p:tgtEl>
                                          <p:spTgt spid="65"/>
                                        </p:tgtEl>
                                      </p:cBhvr>
                                    </p:animEffect>
                                  </p:childTnLst>
                                </p:cTn>
                              </p:par>
                              <p:par>
                                <p:cTn id="16" presetID="22" presetClass="entr" presetSubtype="8" fill="hold"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par>
                                <p:cTn id="19" presetID="22" presetClass="entr" presetSubtype="8"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wipe(left)">
                                      <p:cBhvr>
                                        <p:cTn id="21" dur="500"/>
                                        <p:tgtEl>
                                          <p:spTgt spid="73"/>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2000"/>
                            </p:stCondLst>
                            <p:childTnLst>
                              <p:par>
                                <p:cTn id="35" presetID="22" presetClass="entr" presetSubtype="8" fill="hold" nodeType="afterEffect">
                                  <p:stCondLst>
                                    <p:cond delay="125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par>
                                <p:cTn id="38" presetID="22" presetClass="entr" presetSubtype="8" fill="hold" nodeType="withEffect">
                                  <p:stCondLst>
                                    <p:cond delay="1250"/>
                                  </p:stCondLst>
                                  <p:childTnLst>
                                    <p:set>
                                      <p:cBhvr>
                                        <p:cTn id="39" dur="1" fill="hold">
                                          <p:stCondLst>
                                            <p:cond delay="0"/>
                                          </p:stCondLst>
                                        </p:cTn>
                                        <p:tgtEl>
                                          <p:spTgt spid="67"/>
                                        </p:tgtEl>
                                        <p:attrNameLst>
                                          <p:attrName>style.visibility</p:attrName>
                                        </p:attrNameLst>
                                      </p:cBhvr>
                                      <p:to>
                                        <p:strVal val="visible"/>
                                      </p:to>
                                    </p:set>
                                    <p:animEffect transition="in" filter="wipe(left)">
                                      <p:cBhvr>
                                        <p:cTn id="40" dur="500"/>
                                        <p:tgtEl>
                                          <p:spTgt spid="67"/>
                                        </p:tgtEl>
                                      </p:cBhvr>
                                    </p:animEffect>
                                  </p:childTnLst>
                                </p:cTn>
                              </p:par>
                              <p:par>
                                <p:cTn id="41" presetID="22" presetClass="entr" presetSubtype="8" fill="hold" nodeType="withEffect">
                                  <p:stCondLst>
                                    <p:cond delay="1250"/>
                                  </p:stCondLst>
                                  <p:childTnLst>
                                    <p:set>
                                      <p:cBhvr>
                                        <p:cTn id="42" dur="1" fill="hold">
                                          <p:stCondLst>
                                            <p:cond delay="0"/>
                                          </p:stCondLst>
                                        </p:cTn>
                                        <p:tgtEl>
                                          <p:spTgt spid="71"/>
                                        </p:tgtEl>
                                        <p:attrNameLst>
                                          <p:attrName>style.visibility</p:attrName>
                                        </p:attrNameLst>
                                      </p:cBhvr>
                                      <p:to>
                                        <p:strVal val="visible"/>
                                      </p:to>
                                    </p:set>
                                    <p:animEffect transition="in" filter="wipe(left)">
                                      <p:cBhvr>
                                        <p:cTn id="43" dur="500"/>
                                        <p:tgtEl>
                                          <p:spTgt spid="71"/>
                                        </p:tgtEl>
                                      </p:cBhvr>
                                    </p:animEffect>
                                  </p:childTnLst>
                                </p:cTn>
                              </p:par>
                              <p:par>
                                <p:cTn id="44" presetID="22" presetClass="entr" presetSubtype="8" fill="hold" nodeType="withEffect">
                                  <p:stCondLst>
                                    <p:cond delay="1250"/>
                                  </p:stCondLst>
                                  <p:childTnLst>
                                    <p:set>
                                      <p:cBhvr>
                                        <p:cTn id="45" dur="1" fill="hold">
                                          <p:stCondLst>
                                            <p:cond delay="0"/>
                                          </p:stCondLst>
                                        </p:cTn>
                                        <p:tgtEl>
                                          <p:spTgt spid="75"/>
                                        </p:tgtEl>
                                        <p:attrNameLst>
                                          <p:attrName>style.visibility</p:attrName>
                                        </p:attrNameLst>
                                      </p:cBhvr>
                                      <p:to>
                                        <p:strVal val="visible"/>
                                      </p:to>
                                    </p:set>
                                    <p:animEffect transition="in" filter="wipe(left)">
                                      <p:cBhvr>
                                        <p:cTn id="46" dur="500"/>
                                        <p:tgtEl>
                                          <p:spTgt spid="75"/>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par>
                          <p:cTn id="51" fill="hold">
                            <p:stCondLst>
                              <p:cond delay="4250"/>
                            </p:stCondLst>
                            <p:childTnLst>
                              <p:par>
                                <p:cTn id="52" presetID="10" presetClass="entr" presetSubtype="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par>
                          <p:cTn id="55" fill="hold">
                            <p:stCondLst>
                              <p:cond delay="4750"/>
                            </p:stCondLst>
                            <p:childTnLst>
                              <p:par>
                                <p:cTn id="56" presetID="10" presetClass="entr" presetSubtype="0"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par>
                          <p:cTn id="59" fill="hold">
                            <p:stCondLst>
                              <p:cond delay="5250"/>
                            </p:stCondLst>
                            <p:childTnLst>
                              <p:par>
                                <p:cTn id="60" presetID="22" presetClass="entr" presetSubtype="8" fill="hold" nodeType="afterEffect">
                                  <p:stCondLst>
                                    <p:cond delay="1250"/>
                                  </p:stCondLst>
                                  <p:childTnLst>
                                    <p:set>
                                      <p:cBhvr>
                                        <p:cTn id="61" dur="1" fill="hold">
                                          <p:stCondLst>
                                            <p:cond delay="0"/>
                                          </p:stCondLst>
                                        </p:cTn>
                                        <p:tgtEl>
                                          <p:spTgt spid="57"/>
                                        </p:tgtEl>
                                        <p:attrNameLst>
                                          <p:attrName>style.visibility</p:attrName>
                                        </p:attrNameLst>
                                      </p:cBhvr>
                                      <p:to>
                                        <p:strVal val="visible"/>
                                      </p:to>
                                    </p:set>
                                    <p:animEffect transition="in" filter="wipe(left)">
                                      <p:cBhvr>
                                        <p:cTn id="62" dur="500"/>
                                        <p:tgtEl>
                                          <p:spTgt spid="57"/>
                                        </p:tgtEl>
                                      </p:cBhvr>
                                    </p:animEffect>
                                  </p:childTnLst>
                                </p:cTn>
                              </p:par>
                              <p:par>
                                <p:cTn id="63" presetID="22" presetClass="entr" presetSubtype="8" fill="hold" nodeType="withEffect">
                                  <p:stCondLst>
                                    <p:cond delay="1250"/>
                                  </p:stCondLst>
                                  <p:childTnLst>
                                    <p:set>
                                      <p:cBhvr>
                                        <p:cTn id="64" dur="1" fill="hold">
                                          <p:stCondLst>
                                            <p:cond delay="0"/>
                                          </p:stCondLst>
                                        </p:cTn>
                                        <p:tgtEl>
                                          <p:spTgt spid="66"/>
                                        </p:tgtEl>
                                        <p:attrNameLst>
                                          <p:attrName>style.visibility</p:attrName>
                                        </p:attrNameLst>
                                      </p:cBhvr>
                                      <p:to>
                                        <p:strVal val="visible"/>
                                      </p:to>
                                    </p:set>
                                    <p:animEffect transition="in" filter="wipe(left)">
                                      <p:cBhvr>
                                        <p:cTn id="65" dur="500"/>
                                        <p:tgtEl>
                                          <p:spTgt spid="66"/>
                                        </p:tgtEl>
                                      </p:cBhvr>
                                    </p:animEffect>
                                  </p:childTnLst>
                                </p:cTn>
                              </p:par>
                              <p:par>
                                <p:cTn id="66" presetID="22" presetClass="entr" presetSubtype="8" fill="hold" nodeType="withEffect">
                                  <p:stCondLst>
                                    <p:cond delay="1250"/>
                                  </p:stCondLst>
                                  <p:childTnLst>
                                    <p:set>
                                      <p:cBhvr>
                                        <p:cTn id="67" dur="1" fill="hold">
                                          <p:stCondLst>
                                            <p:cond delay="0"/>
                                          </p:stCondLst>
                                        </p:cTn>
                                        <p:tgtEl>
                                          <p:spTgt spid="70"/>
                                        </p:tgtEl>
                                        <p:attrNameLst>
                                          <p:attrName>style.visibility</p:attrName>
                                        </p:attrNameLst>
                                      </p:cBhvr>
                                      <p:to>
                                        <p:strVal val="visible"/>
                                      </p:to>
                                    </p:set>
                                    <p:animEffect transition="in" filter="wipe(left)">
                                      <p:cBhvr>
                                        <p:cTn id="68" dur="500"/>
                                        <p:tgtEl>
                                          <p:spTgt spid="70"/>
                                        </p:tgtEl>
                                      </p:cBhvr>
                                    </p:animEffect>
                                  </p:childTnLst>
                                </p:cTn>
                              </p:par>
                              <p:par>
                                <p:cTn id="69" presetID="22" presetClass="entr" presetSubtype="8" fill="hold" nodeType="withEffect">
                                  <p:stCondLst>
                                    <p:cond delay="1250"/>
                                  </p:stCondLst>
                                  <p:childTnLst>
                                    <p:set>
                                      <p:cBhvr>
                                        <p:cTn id="70" dur="1" fill="hold">
                                          <p:stCondLst>
                                            <p:cond delay="0"/>
                                          </p:stCondLst>
                                        </p:cTn>
                                        <p:tgtEl>
                                          <p:spTgt spid="74"/>
                                        </p:tgtEl>
                                        <p:attrNameLst>
                                          <p:attrName>style.visibility</p:attrName>
                                        </p:attrNameLst>
                                      </p:cBhvr>
                                      <p:to>
                                        <p:strVal val="visible"/>
                                      </p:to>
                                    </p:set>
                                    <p:animEffect transition="in" filter="wipe(left)">
                                      <p:cBhvr>
                                        <p:cTn id="71" dur="500"/>
                                        <p:tgtEl>
                                          <p:spTgt spid="74"/>
                                        </p:tgtEl>
                                      </p:cBhvr>
                                    </p:animEffect>
                                  </p:childTnLst>
                                </p:cTn>
                              </p:par>
                            </p:childTnLst>
                          </p:cTn>
                        </p:par>
                        <p:par>
                          <p:cTn id="72" fill="hold">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500"/>
                                        <p:tgtEl>
                                          <p:spTgt spid="35"/>
                                        </p:tgtEl>
                                      </p:cBhvr>
                                    </p:animEffect>
                                  </p:childTnLst>
                                </p:cTn>
                              </p:par>
                            </p:childTnLst>
                          </p:cTn>
                        </p:par>
                        <p:par>
                          <p:cTn id="76" fill="hold">
                            <p:stCondLst>
                              <p:cond delay="7500"/>
                            </p:stCondLst>
                            <p:childTnLst>
                              <p:par>
                                <p:cTn id="77" presetID="22" presetClass="entr" presetSubtype="8" fill="hold" grpId="0" nodeType="afterEffect">
                                  <p:stCondLst>
                                    <p:cond delay="200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childTnLst>
                          </p:cTn>
                        </p:par>
                        <p:par>
                          <p:cTn id="80" fill="hold">
                            <p:stCondLst>
                              <p:cond delay="10000"/>
                            </p:stCondLst>
                            <p:childTnLst>
                              <p:par>
                                <p:cTn id="81" presetID="10" presetClass="entr" presetSubtype="0"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animBg="1"/>
      <p:bldP spid="27" grpId="0" animBg="1"/>
      <p:bldP spid="30" grpId="0"/>
      <p:bldP spid="34" grpId="0"/>
      <p:bldP spid="35" grpId="0"/>
    </p:bld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3_Theme_MRC_CTU">
  <a:themeElements>
    <a:clrScheme name="UKRI main palette">
      <a:dk1>
        <a:sysClr val="windowText" lastClr="000000"/>
      </a:dk1>
      <a:lt1>
        <a:sysClr val="window" lastClr="FFFFFF"/>
      </a:lt1>
      <a:dk2>
        <a:srgbClr val="2E2D62"/>
      </a:dk2>
      <a:lt2>
        <a:srgbClr val="E7E6E6"/>
      </a:lt2>
      <a:accent1>
        <a:srgbClr val="22B8D1"/>
      </a:accent1>
      <a:accent2>
        <a:srgbClr val="008AAD"/>
      </a:accent2>
      <a:accent3>
        <a:srgbClr val="FF6900"/>
      </a:accent3>
      <a:accent4>
        <a:srgbClr val="2E2D62"/>
      </a:accent4>
      <a:accent5>
        <a:srgbClr val="676767"/>
      </a:accent5>
      <a:accent6>
        <a:srgbClr val="FFFFFF"/>
      </a:accent6>
      <a:hlink>
        <a:srgbClr val="0563C1"/>
      </a:hlink>
      <a:folHlink>
        <a:srgbClr val="8A1A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_MRC_CTU" id="{F75AD922-9053-4F14-B136-D896C130BBFB}" vid="{5D194B1E-B469-440F-B4D8-F382F80C4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3023</Words>
  <Application>Microsoft Office PowerPoint</Application>
  <PresentationFormat>Widescreen</PresentationFormat>
  <Paragraphs>665</Paragraphs>
  <Slides>29</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Amasis MT Pro</vt:lpstr>
      <vt:lpstr>Aptos</vt:lpstr>
      <vt:lpstr>Arial</vt:lpstr>
      <vt:lpstr>Arial Rounded MT Bold</vt:lpstr>
      <vt:lpstr>Calibri</vt:lpstr>
      <vt:lpstr>Cambria Math</vt:lpstr>
      <vt:lpstr>Castellar</vt:lpstr>
      <vt:lpstr>Century Schoolbook</vt:lpstr>
      <vt:lpstr>Courier New</vt:lpstr>
      <vt:lpstr>Times New Roman</vt:lpstr>
      <vt:lpstr>Wingdings</vt:lpstr>
      <vt:lpstr>3_Theme_MRC_CTU</vt:lpstr>
      <vt:lpstr>Seamless Multi-Arm Multi-Stage (MAMS) designs with treatment selection:   A new Stata command nstagects</vt:lpstr>
      <vt:lpstr>Overview</vt:lpstr>
      <vt:lpstr>Two-arm RCT vs. MAMS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MAMS with change of outcome</vt:lpstr>
      <vt:lpstr>PowerPoint Presentation</vt:lpstr>
      <vt:lpstr>MAMS selection design</vt:lpstr>
      <vt:lpstr>MAMS selection design</vt:lpstr>
      <vt:lpstr>PowerPoint Presentation</vt:lpstr>
      <vt:lpstr>Seamless MAMS with treatment selection</vt:lpstr>
      <vt:lpstr>Seamless MAMS with treatment selection</vt:lpstr>
      <vt:lpstr>MAMS with stop for efficacy</vt:lpstr>
      <vt:lpstr>MAMS with stop for efficacy</vt:lpstr>
      <vt:lpstr>PowerPoint Presentation</vt:lpstr>
      <vt:lpstr>PowerPoint Presentation</vt:lpstr>
      <vt:lpstr>PowerPoint Presentation</vt:lpstr>
      <vt:lpstr>PowerPoint Presentation</vt:lpstr>
      <vt:lpstr>Acknowledgements </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Yumeng Liu</dc:creator>
  <cp:lastModifiedBy>Yumeng Liu</cp:lastModifiedBy>
  <cp:revision>1</cp:revision>
  <dcterms:created xsi:type="dcterms:W3CDTF">2025-07-16T14:08:21Z</dcterms:created>
  <dcterms:modified xsi:type="dcterms:W3CDTF">2025-09-06T21:49:27Z</dcterms:modified>
</cp:coreProperties>
</file>