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Lst>
  <p:notesMasterIdLst>
    <p:notesMasterId r:id="rId29"/>
  </p:notesMasterIdLst>
  <p:sldIdLst>
    <p:sldId id="312" r:id="rId5"/>
    <p:sldId id="269" r:id="rId6"/>
    <p:sldId id="382" r:id="rId7"/>
    <p:sldId id="384" r:id="rId8"/>
    <p:sldId id="429" r:id="rId9"/>
    <p:sldId id="406" r:id="rId10"/>
    <p:sldId id="407" r:id="rId11"/>
    <p:sldId id="361" r:id="rId12"/>
    <p:sldId id="362" r:id="rId13"/>
    <p:sldId id="383" r:id="rId14"/>
    <p:sldId id="426" r:id="rId15"/>
    <p:sldId id="423" r:id="rId16"/>
    <p:sldId id="417" r:id="rId17"/>
    <p:sldId id="424" r:id="rId18"/>
    <p:sldId id="421" r:id="rId19"/>
    <p:sldId id="419" r:id="rId20"/>
    <p:sldId id="409" r:id="rId21"/>
    <p:sldId id="420" r:id="rId22"/>
    <p:sldId id="427" r:id="rId23"/>
    <p:sldId id="428" r:id="rId24"/>
    <p:sldId id="412" r:id="rId25"/>
    <p:sldId id="385" r:id="rId26"/>
    <p:sldId id="397" r:id="rId27"/>
    <p:sldId id="35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FBD8EB-2C4A-9D59-E28B-A24C933CE2E8}" name="Cydney Bruce (staff)" initials="CB" userId="S::Cydney.Bruce1@nottingham.ac.uk::a80c87f8-c60a-4b28-a1ec-0fd061697ab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1DA0F1"/>
    <a:srgbClr val="E52F6D"/>
    <a:srgbClr val="1B2A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8AA560-99B0-4344-8BF5-83E988C106E1}" v="1" dt="2025-09-10T10:45:54.3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6" autoAdjust="0"/>
    <p:restoredTop sz="94061" autoAdjust="0"/>
  </p:normalViewPr>
  <p:slideViewPr>
    <p:cSldViewPr snapToGrid="0">
      <p:cViewPr varScale="1">
        <p:scale>
          <a:sx n="38" d="100"/>
          <a:sy n="38" d="100"/>
        </p:scale>
        <p:origin x="1338" y="48"/>
      </p:cViewPr>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ydney Bruce (staff)" userId="a80c87f8-c60a-4b28-a1ec-0fd061697ab9" providerId="ADAL" clId="{FB513906-20BD-47BF-99E6-26D8A47B2B25}"/>
    <pc:docChg chg="modSld">
      <pc:chgData name="Cydney Bruce (staff)" userId="a80c87f8-c60a-4b28-a1ec-0fd061697ab9" providerId="ADAL" clId="{FB513906-20BD-47BF-99E6-26D8A47B2B25}" dt="2025-09-10T13:00:54.546" v="79" actId="20577"/>
      <pc:docMkLst>
        <pc:docMk/>
      </pc:docMkLst>
      <pc:sldChg chg="modSp mod">
        <pc:chgData name="Cydney Bruce (staff)" userId="a80c87f8-c60a-4b28-a1ec-0fd061697ab9" providerId="ADAL" clId="{FB513906-20BD-47BF-99E6-26D8A47B2B25}" dt="2025-09-10T10:45:59.932" v="69" actId="108"/>
        <pc:sldMkLst>
          <pc:docMk/>
          <pc:sldMk cId="1607443899" sldId="269"/>
        </pc:sldMkLst>
        <pc:spChg chg="mod">
          <ac:chgData name="Cydney Bruce (staff)" userId="a80c87f8-c60a-4b28-a1ec-0fd061697ab9" providerId="ADAL" clId="{FB513906-20BD-47BF-99E6-26D8A47B2B25}" dt="2025-09-10T10:45:59.932" v="69" actId="108"/>
          <ac:spMkLst>
            <pc:docMk/>
            <pc:sldMk cId="1607443899" sldId="269"/>
            <ac:spMk id="3" creationId="{860960FA-7A81-DE46-A368-AD65070274A2}"/>
          </ac:spMkLst>
        </pc:spChg>
      </pc:sldChg>
      <pc:sldChg chg="modSp mod">
        <pc:chgData name="Cydney Bruce (staff)" userId="a80c87f8-c60a-4b28-a1ec-0fd061697ab9" providerId="ADAL" clId="{FB513906-20BD-47BF-99E6-26D8A47B2B25}" dt="2025-09-10T10:42:33.034" v="67" actId="20577"/>
        <pc:sldMkLst>
          <pc:docMk/>
          <pc:sldMk cId="2225711717" sldId="362"/>
        </pc:sldMkLst>
        <pc:spChg chg="mod">
          <ac:chgData name="Cydney Bruce (staff)" userId="a80c87f8-c60a-4b28-a1ec-0fd061697ab9" providerId="ADAL" clId="{FB513906-20BD-47BF-99E6-26D8A47B2B25}" dt="2025-09-10T10:42:33.034" v="67" actId="20577"/>
          <ac:spMkLst>
            <pc:docMk/>
            <pc:sldMk cId="2225711717" sldId="362"/>
            <ac:spMk id="25" creationId="{66B5FF26-9E18-D2F9-16D0-0E006AC109BE}"/>
          </ac:spMkLst>
        </pc:spChg>
      </pc:sldChg>
      <pc:sldChg chg="modSp mod modCm">
        <pc:chgData name="Cydney Bruce (staff)" userId="a80c87f8-c60a-4b28-a1ec-0fd061697ab9" providerId="ADAL" clId="{FB513906-20BD-47BF-99E6-26D8A47B2B25}" dt="2025-09-10T13:00:54.546" v="79" actId="20577"/>
        <pc:sldMkLst>
          <pc:docMk/>
          <pc:sldMk cId="4100618872" sldId="406"/>
        </pc:sldMkLst>
        <pc:spChg chg="mod">
          <ac:chgData name="Cydney Bruce (staff)" userId="a80c87f8-c60a-4b28-a1ec-0fd061697ab9" providerId="ADAL" clId="{FB513906-20BD-47BF-99E6-26D8A47B2B25}" dt="2025-09-10T13:00:54.546" v="79" actId="20577"/>
          <ac:spMkLst>
            <pc:docMk/>
            <pc:sldMk cId="4100618872" sldId="406"/>
            <ac:spMk id="27" creationId="{EC474D91-B846-D6CD-2E73-1291E3945CC5}"/>
          </ac:spMkLst>
        </pc:spChg>
        <pc:extLst>
          <p:ext xmlns:p="http://schemas.openxmlformats.org/presentationml/2006/main" uri="{D6D511B9-2390-475A-947B-AFAB55BFBCF1}">
            <pc226:cmChg xmlns:pc226="http://schemas.microsoft.com/office/powerpoint/2022/06/main/command" chg="mod">
              <pc226:chgData name="Cydney Bruce (staff)" userId="a80c87f8-c60a-4b28-a1ec-0fd061697ab9" providerId="ADAL" clId="{FB513906-20BD-47BF-99E6-26D8A47B2B25}" dt="2025-09-10T10:41:48.253" v="59" actId="20577"/>
              <pc2:cmMkLst xmlns:pc2="http://schemas.microsoft.com/office/powerpoint/2019/9/main/command">
                <pc:docMk/>
                <pc:sldMk cId="4100618872" sldId="406"/>
                <pc2:cmMk id="{E95A8DDD-6754-439A-977D-0BD1C57617EA}"/>
              </pc2:cmMkLst>
            </pc226:cmChg>
          </p:ext>
        </pc:extLst>
      </pc:sldChg>
    </pc:docChg>
  </pc:docChgLst>
  <pc:docChgLst>
    <pc:chgData name="Cydney Bruce (staff)" userId="a80c87f8-c60a-4b28-a1ec-0fd061697ab9" providerId="ADAL" clId="{23498A2F-39BB-474C-9C35-97BB9B44BFE2}"/>
    <pc:docChg chg="undo custSel addSld delSld modSld sldOrd">
      <pc:chgData name="Cydney Bruce (staff)" userId="a80c87f8-c60a-4b28-a1ec-0fd061697ab9" providerId="ADAL" clId="{23498A2F-39BB-474C-9C35-97BB9B44BFE2}" dt="2025-08-15T11:58:26.179" v="4997"/>
      <pc:docMkLst>
        <pc:docMk/>
      </pc:docMkLst>
      <pc:sldChg chg="del">
        <pc:chgData name="Cydney Bruce (staff)" userId="a80c87f8-c60a-4b28-a1ec-0fd061697ab9" providerId="ADAL" clId="{23498A2F-39BB-474C-9C35-97BB9B44BFE2}" dt="2025-08-14T11:03:59.480" v="384" actId="2696"/>
        <pc:sldMkLst>
          <pc:docMk/>
          <pc:sldMk cId="0" sldId="265"/>
        </pc:sldMkLst>
      </pc:sldChg>
      <pc:sldChg chg="addSp delSp modSp mod">
        <pc:chgData name="Cydney Bruce (staff)" userId="a80c87f8-c60a-4b28-a1ec-0fd061697ab9" providerId="ADAL" clId="{23498A2F-39BB-474C-9C35-97BB9B44BFE2}" dt="2025-08-15T08:39:49.859" v="4461" actId="1076"/>
        <pc:sldMkLst>
          <pc:docMk/>
          <pc:sldMk cId="1607443899" sldId="269"/>
        </pc:sldMkLst>
        <pc:spChg chg="mod">
          <ac:chgData name="Cydney Bruce (staff)" userId="a80c87f8-c60a-4b28-a1ec-0fd061697ab9" providerId="ADAL" clId="{23498A2F-39BB-474C-9C35-97BB9B44BFE2}" dt="2025-08-15T08:39:49.859" v="4461" actId="1076"/>
          <ac:spMkLst>
            <pc:docMk/>
            <pc:sldMk cId="1607443899" sldId="269"/>
            <ac:spMk id="3" creationId="{860960FA-7A81-DE46-A368-AD65070274A2}"/>
          </ac:spMkLst>
        </pc:spChg>
        <pc:spChg chg="mod">
          <ac:chgData name="Cydney Bruce (staff)" userId="a80c87f8-c60a-4b28-a1ec-0fd061697ab9" providerId="ADAL" clId="{23498A2F-39BB-474C-9C35-97BB9B44BFE2}" dt="2025-08-15T06:06:21.166" v="4081" actId="1076"/>
          <ac:spMkLst>
            <pc:docMk/>
            <pc:sldMk cId="1607443899" sldId="269"/>
            <ac:spMk id="4" creationId="{8D4140CD-2480-3A41-8F0C-22454D885307}"/>
          </ac:spMkLst>
        </pc:spChg>
      </pc:sldChg>
      <pc:sldChg chg="add setBg">
        <pc:chgData name="Cydney Bruce (staff)" userId="a80c87f8-c60a-4b28-a1ec-0fd061697ab9" providerId="ADAL" clId="{23498A2F-39BB-474C-9C35-97BB9B44BFE2}" dt="2025-08-14T11:36:51.268" v="1469"/>
        <pc:sldMkLst>
          <pc:docMk/>
          <pc:sldMk cId="759795731" sldId="361"/>
        </pc:sldMkLst>
      </pc:sldChg>
      <pc:sldChg chg="modSp add mod">
        <pc:chgData name="Cydney Bruce (staff)" userId="a80c87f8-c60a-4b28-a1ec-0fd061697ab9" providerId="ADAL" clId="{23498A2F-39BB-474C-9C35-97BB9B44BFE2}" dt="2025-08-15T11:52:22.456" v="4858" actId="1076"/>
        <pc:sldMkLst>
          <pc:docMk/>
          <pc:sldMk cId="2225711717" sldId="362"/>
        </pc:sldMkLst>
        <pc:spChg chg="mod">
          <ac:chgData name="Cydney Bruce (staff)" userId="a80c87f8-c60a-4b28-a1ec-0fd061697ab9" providerId="ADAL" clId="{23498A2F-39BB-474C-9C35-97BB9B44BFE2}" dt="2025-08-15T11:52:22.456" v="4858" actId="1076"/>
          <ac:spMkLst>
            <pc:docMk/>
            <pc:sldMk cId="2225711717" sldId="362"/>
            <ac:spMk id="25" creationId="{66B5FF26-9E18-D2F9-16D0-0E006AC109BE}"/>
          </ac:spMkLst>
        </pc:spChg>
        <pc:graphicFrameChg chg="mod modGraphic">
          <ac:chgData name="Cydney Bruce (staff)" userId="a80c87f8-c60a-4b28-a1ec-0fd061697ab9" providerId="ADAL" clId="{23498A2F-39BB-474C-9C35-97BB9B44BFE2}" dt="2025-08-15T11:49:51.240" v="4696" actId="20577"/>
          <ac:graphicFrameMkLst>
            <pc:docMk/>
            <pc:sldMk cId="2225711717" sldId="362"/>
            <ac:graphicFrameMk id="3" creationId="{8EF6F433-4D46-4E9B-7333-B2B70F6F25A9}"/>
          </ac:graphicFrameMkLst>
        </pc:graphicFrameChg>
        <pc:graphicFrameChg chg="mod modGraphic">
          <ac:chgData name="Cydney Bruce (staff)" userId="a80c87f8-c60a-4b28-a1ec-0fd061697ab9" providerId="ADAL" clId="{23498A2F-39BB-474C-9C35-97BB9B44BFE2}" dt="2025-08-15T11:50:09.225" v="4702" actId="207"/>
          <ac:graphicFrameMkLst>
            <pc:docMk/>
            <pc:sldMk cId="2225711717" sldId="362"/>
            <ac:graphicFrameMk id="22" creationId="{341860DE-480B-CAE7-B9D0-FDEBF58FEEE4}"/>
          </ac:graphicFrameMkLst>
        </pc:graphicFrameChg>
        <pc:graphicFrameChg chg="mod modGraphic">
          <ac:chgData name="Cydney Bruce (staff)" userId="a80c87f8-c60a-4b28-a1ec-0fd061697ab9" providerId="ADAL" clId="{23498A2F-39BB-474C-9C35-97BB9B44BFE2}" dt="2025-08-15T11:51:16.949" v="4743" actId="20577"/>
          <ac:graphicFrameMkLst>
            <pc:docMk/>
            <pc:sldMk cId="2225711717" sldId="362"/>
            <ac:graphicFrameMk id="23" creationId="{1EAD1702-C696-F111-D382-2B5D8AD70BA2}"/>
          </ac:graphicFrameMkLst>
        </pc:graphicFrameChg>
      </pc:sldChg>
      <pc:sldChg chg="del">
        <pc:chgData name="Cydney Bruce (staff)" userId="a80c87f8-c60a-4b28-a1ec-0fd061697ab9" providerId="ADAL" clId="{23498A2F-39BB-474C-9C35-97BB9B44BFE2}" dt="2025-08-14T11:04:01.960" v="385" actId="2696"/>
        <pc:sldMkLst>
          <pc:docMk/>
          <pc:sldMk cId="133973890" sldId="378"/>
        </pc:sldMkLst>
      </pc:sldChg>
      <pc:sldChg chg="modSp mod">
        <pc:chgData name="Cydney Bruce (staff)" userId="a80c87f8-c60a-4b28-a1ec-0fd061697ab9" providerId="ADAL" clId="{23498A2F-39BB-474C-9C35-97BB9B44BFE2}" dt="2025-08-14T11:40:28.698" v="1574" actId="255"/>
        <pc:sldMkLst>
          <pc:docMk/>
          <pc:sldMk cId="1873269648" sldId="382"/>
        </pc:sldMkLst>
        <pc:spChg chg="mod">
          <ac:chgData name="Cydney Bruce (staff)" userId="a80c87f8-c60a-4b28-a1ec-0fd061697ab9" providerId="ADAL" clId="{23498A2F-39BB-474C-9C35-97BB9B44BFE2}" dt="2025-08-14T11:40:28.698" v="1574" actId="255"/>
          <ac:spMkLst>
            <pc:docMk/>
            <pc:sldMk cId="1873269648" sldId="382"/>
            <ac:spMk id="18" creationId="{5021AFF5-B902-6164-4A90-7F2C474B2C29}"/>
          </ac:spMkLst>
        </pc:spChg>
      </pc:sldChg>
      <pc:sldChg chg="modNotesTx">
        <pc:chgData name="Cydney Bruce (staff)" userId="a80c87f8-c60a-4b28-a1ec-0fd061697ab9" providerId="ADAL" clId="{23498A2F-39BB-474C-9C35-97BB9B44BFE2}" dt="2025-08-14T11:33:35.173" v="1354" actId="20577"/>
        <pc:sldMkLst>
          <pc:docMk/>
          <pc:sldMk cId="3862087706" sldId="383"/>
        </pc:sldMkLst>
      </pc:sldChg>
      <pc:sldChg chg="modSp mod">
        <pc:chgData name="Cydney Bruce (staff)" userId="a80c87f8-c60a-4b28-a1ec-0fd061697ab9" providerId="ADAL" clId="{23498A2F-39BB-474C-9C35-97BB9B44BFE2}" dt="2025-08-14T11:04:34.209" v="466" actId="20577"/>
        <pc:sldMkLst>
          <pc:docMk/>
          <pc:sldMk cId="1108870332" sldId="384"/>
        </pc:sldMkLst>
        <pc:spChg chg="mod">
          <ac:chgData name="Cydney Bruce (staff)" userId="a80c87f8-c60a-4b28-a1ec-0fd061697ab9" providerId="ADAL" clId="{23498A2F-39BB-474C-9C35-97BB9B44BFE2}" dt="2025-08-14T11:04:34.209" v="466" actId="20577"/>
          <ac:spMkLst>
            <pc:docMk/>
            <pc:sldMk cId="1108870332" sldId="384"/>
            <ac:spMk id="8" creationId="{9E44A924-B054-7EEF-57C1-0F90BD4DB415}"/>
          </ac:spMkLst>
        </pc:spChg>
      </pc:sldChg>
      <pc:sldChg chg="ord">
        <pc:chgData name="Cydney Bruce (staff)" userId="a80c87f8-c60a-4b28-a1ec-0fd061697ab9" providerId="ADAL" clId="{23498A2F-39BB-474C-9C35-97BB9B44BFE2}" dt="2025-08-14T12:19:13.019" v="1576"/>
        <pc:sldMkLst>
          <pc:docMk/>
          <pc:sldMk cId="1328723417" sldId="397"/>
        </pc:sldMkLst>
      </pc:sldChg>
      <pc:sldChg chg="del">
        <pc:chgData name="Cydney Bruce (staff)" userId="a80c87f8-c60a-4b28-a1ec-0fd061697ab9" providerId="ADAL" clId="{23498A2F-39BB-474C-9C35-97BB9B44BFE2}" dt="2025-08-14T11:04:03.860" v="386" actId="2696"/>
        <pc:sldMkLst>
          <pc:docMk/>
          <pc:sldMk cId="835062704" sldId="398"/>
        </pc:sldMkLst>
      </pc:sldChg>
      <pc:sldChg chg="addSp modSp del mod">
        <pc:chgData name="Cydney Bruce (staff)" userId="a80c87f8-c60a-4b28-a1ec-0fd061697ab9" providerId="ADAL" clId="{23498A2F-39BB-474C-9C35-97BB9B44BFE2}" dt="2025-08-14T13:43:54.853" v="3159" actId="2696"/>
        <pc:sldMkLst>
          <pc:docMk/>
          <pc:sldMk cId="2887053038" sldId="399"/>
        </pc:sldMkLst>
      </pc:sldChg>
      <pc:sldChg chg="addSp modSp del mod">
        <pc:chgData name="Cydney Bruce (staff)" userId="a80c87f8-c60a-4b28-a1ec-0fd061697ab9" providerId="ADAL" clId="{23498A2F-39BB-474C-9C35-97BB9B44BFE2}" dt="2025-08-14T13:43:58.629" v="3160" actId="2696"/>
        <pc:sldMkLst>
          <pc:docMk/>
          <pc:sldMk cId="121569455" sldId="400"/>
        </pc:sldMkLst>
      </pc:sldChg>
      <pc:sldChg chg="addSp modSp del mod">
        <pc:chgData name="Cydney Bruce (staff)" userId="a80c87f8-c60a-4b28-a1ec-0fd061697ab9" providerId="ADAL" clId="{23498A2F-39BB-474C-9C35-97BB9B44BFE2}" dt="2025-08-14T13:44:01.360" v="3161" actId="2696"/>
        <pc:sldMkLst>
          <pc:docMk/>
          <pc:sldMk cId="1736000220" sldId="401"/>
        </pc:sldMkLst>
      </pc:sldChg>
      <pc:sldChg chg="del">
        <pc:chgData name="Cydney Bruce (staff)" userId="a80c87f8-c60a-4b28-a1ec-0fd061697ab9" providerId="ADAL" clId="{23498A2F-39BB-474C-9C35-97BB9B44BFE2}" dt="2025-08-14T11:15:04.367" v="587" actId="2696"/>
        <pc:sldMkLst>
          <pc:docMk/>
          <pc:sldMk cId="207454861" sldId="402"/>
        </pc:sldMkLst>
      </pc:sldChg>
      <pc:sldChg chg="addSp delSp modSp mod modCm modNotesTx">
        <pc:chgData name="Cydney Bruce (staff)" userId="a80c87f8-c60a-4b28-a1ec-0fd061697ab9" providerId="ADAL" clId="{23498A2F-39BB-474C-9C35-97BB9B44BFE2}" dt="2025-08-15T08:43:03.116" v="4511" actId="20577"/>
        <pc:sldMkLst>
          <pc:docMk/>
          <pc:sldMk cId="4100618872" sldId="406"/>
        </pc:sldMkLst>
        <pc:spChg chg="mod">
          <ac:chgData name="Cydney Bruce (staff)" userId="a80c87f8-c60a-4b28-a1ec-0fd061697ab9" providerId="ADAL" clId="{23498A2F-39BB-474C-9C35-97BB9B44BFE2}" dt="2025-08-14T11:07:57" v="508" actId="20577"/>
          <ac:spMkLst>
            <pc:docMk/>
            <pc:sldMk cId="4100618872" sldId="406"/>
            <ac:spMk id="11" creationId="{8EF19482-BAA1-E2A8-F627-14F582B20239}"/>
          </ac:spMkLst>
        </pc:spChg>
        <pc:spChg chg="mod">
          <ac:chgData name="Cydney Bruce (staff)" userId="a80c87f8-c60a-4b28-a1ec-0fd061697ab9" providerId="ADAL" clId="{23498A2F-39BB-474C-9C35-97BB9B44BFE2}" dt="2025-08-15T08:43:03.116" v="4511" actId="20577"/>
          <ac:spMkLst>
            <pc:docMk/>
            <pc:sldMk cId="4100618872" sldId="406"/>
            <ac:spMk id="27" creationId="{EC474D91-B846-D6CD-2E73-1291E3945CC5}"/>
          </ac:spMkLst>
        </pc:spChg>
        <pc:spChg chg="mod">
          <ac:chgData name="Cydney Bruce (staff)" userId="a80c87f8-c60a-4b28-a1ec-0fd061697ab9" providerId="ADAL" clId="{23498A2F-39BB-474C-9C35-97BB9B44BFE2}" dt="2025-08-15T07:47:40.464" v="4452" actId="207"/>
          <ac:spMkLst>
            <pc:docMk/>
            <pc:sldMk cId="4100618872" sldId="406"/>
            <ac:spMk id="29" creationId="{48C58EEF-2D09-FA5D-705A-5BF093639552}"/>
          </ac:spMkLst>
        </pc:spChg>
        <pc:spChg chg="mod">
          <ac:chgData name="Cydney Bruce (staff)" userId="a80c87f8-c60a-4b28-a1ec-0fd061697ab9" providerId="ADAL" clId="{23498A2F-39BB-474C-9C35-97BB9B44BFE2}" dt="2025-08-15T07:47:47.696" v="4453" actId="207"/>
          <ac:spMkLst>
            <pc:docMk/>
            <pc:sldMk cId="4100618872" sldId="406"/>
            <ac:spMk id="76" creationId="{7E257936-4A17-5992-1724-3D202BA93482}"/>
          </ac:spMkLst>
        </pc:spChg>
        <pc:grpChg chg="add mod">
          <ac:chgData name="Cydney Bruce (staff)" userId="a80c87f8-c60a-4b28-a1ec-0fd061697ab9" providerId="ADAL" clId="{23498A2F-39BB-474C-9C35-97BB9B44BFE2}" dt="2025-08-14T14:28:01.747" v="3732" actId="1076"/>
          <ac:grpSpMkLst>
            <pc:docMk/>
            <pc:sldMk cId="4100618872" sldId="406"/>
            <ac:grpSpMk id="39" creationId="{548AB766-E8F9-A370-ED76-4A36C0B87430}"/>
          </ac:grpSpMkLst>
        </pc:grpChg>
        <pc:grpChg chg="add mod">
          <ac:chgData name="Cydney Bruce (staff)" userId="a80c87f8-c60a-4b28-a1ec-0fd061697ab9" providerId="ADAL" clId="{23498A2F-39BB-474C-9C35-97BB9B44BFE2}" dt="2025-08-14T14:28:03.744" v="3733" actId="1076"/>
          <ac:grpSpMkLst>
            <pc:docMk/>
            <pc:sldMk cId="4100618872" sldId="406"/>
            <ac:grpSpMk id="41" creationId="{172FE47C-2741-8803-D6A4-894DC63EA093}"/>
          </ac:grpSpMkLst>
        </pc:grpChg>
        <pc:picChg chg="add mod">
          <ac:chgData name="Cydney Bruce (staff)" userId="a80c87f8-c60a-4b28-a1ec-0fd061697ab9" providerId="ADAL" clId="{23498A2F-39BB-474C-9C35-97BB9B44BFE2}" dt="2025-08-14T14:25:16.196" v="3680" actId="1076"/>
          <ac:picMkLst>
            <pc:docMk/>
            <pc:sldMk cId="4100618872" sldId="406"/>
            <ac:picMk id="3" creationId="{E740CFDE-AD58-415C-0605-A38E3D118603}"/>
          </ac:picMkLst>
        </pc:picChg>
        <pc:picChg chg="add mod">
          <ac:chgData name="Cydney Bruce (staff)" userId="a80c87f8-c60a-4b28-a1ec-0fd061697ab9" providerId="ADAL" clId="{23498A2F-39BB-474C-9C35-97BB9B44BFE2}" dt="2025-08-14T14:25:14.971" v="3679" actId="1076"/>
          <ac:picMkLst>
            <pc:docMk/>
            <pc:sldMk cId="4100618872" sldId="406"/>
            <ac:picMk id="5" creationId="{BA0CA1C0-9B9B-3FE0-C157-AD73E12273F9}"/>
          </ac:picMkLst>
        </pc:picChg>
        <pc:picChg chg="add mod">
          <ac:chgData name="Cydney Bruce (staff)" userId="a80c87f8-c60a-4b28-a1ec-0fd061697ab9" providerId="ADAL" clId="{23498A2F-39BB-474C-9C35-97BB9B44BFE2}" dt="2025-08-14T14:25:13.461" v="3678" actId="1076"/>
          <ac:picMkLst>
            <pc:docMk/>
            <pc:sldMk cId="4100618872" sldId="406"/>
            <ac:picMk id="6" creationId="{5145C599-B5BB-35E5-6865-49C729B67E30}"/>
          </ac:picMkLst>
        </pc:picChg>
        <pc:picChg chg="add mod">
          <ac:chgData name="Cydney Bruce (staff)" userId="a80c87f8-c60a-4b28-a1ec-0fd061697ab9" providerId="ADAL" clId="{23498A2F-39BB-474C-9C35-97BB9B44BFE2}" dt="2025-08-14T14:24:04.303" v="3650" actId="1076"/>
          <ac:picMkLst>
            <pc:docMk/>
            <pc:sldMk cId="4100618872" sldId="406"/>
            <ac:picMk id="8" creationId="{FA0DA917-458E-66DC-8138-5FDAE15AEB8D}"/>
          </ac:picMkLst>
        </pc:picChg>
        <pc:picChg chg="add mod">
          <ac:chgData name="Cydney Bruce (staff)" userId="a80c87f8-c60a-4b28-a1ec-0fd061697ab9" providerId="ADAL" clId="{23498A2F-39BB-474C-9C35-97BB9B44BFE2}" dt="2025-08-14T14:27:59.237" v="3731" actId="1076"/>
          <ac:picMkLst>
            <pc:docMk/>
            <pc:sldMk cId="4100618872" sldId="406"/>
            <ac:picMk id="9" creationId="{95B8953D-B519-1B9D-7B98-53700C339318}"/>
          </ac:picMkLst>
        </pc:picChg>
        <pc:picChg chg="add mod">
          <ac:chgData name="Cydney Bruce (staff)" userId="a80c87f8-c60a-4b28-a1ec-0fd061697ab9" providerId="ADAL" clId="{23498A2F-39BB-474C-9C35-97BB9B44BFE2}" dt="2025-08-14T14:25:10.222" v="3677" actId="1076"/>
          <ac:picMkLst>
            <pc:docMk/>
            <pc:sldMk cId="4100618872" sldId="406"/>
            <ac:picMk id="10" creationId="{EB569FDD-4AF0-A63C-DDCB-F4B187F58D07}"/>
          </ac:picMkLst>
        </pc:picChg>
        <pc:picChg chg="add mod">
          <ac:chgData name="Cydney Bruce (staff)" userId="a80c87f8-c60a-4b28-a1ec-0fd061697ab9" providerId="ADAL" clId="{23498A2F-39BB-474C-9C35-97BB9B44BFE2}" dt="2025-08-14T14:25:06.435" v="3676" actId="1076"/>
          <ac:picMkLst>
            <pc:docMk/>
            <pc:sldMk cId="4100618872" sldId="406"/>
            <ac:picMk id="13" creationId="{DF96E38B-5A00-54C2-0815-46572BF50251}"/>
          </ac:picMkLst>
        </pc:picChg>
        <pc:picChg chg="add mod">
          <ac:chgData name="Cydney Bruce (staff)" userId="a80c87f8-c60a-4b28-a1ec-0fd061697ab9" providerId="ADAL" clId="{23498A2F-39BB-474C-9C35-97BB9B44BFE2}" dt="2025-08-14T14:25:02.940" v="3675" actId="1076"/>
          <ac:picMkLst>
            <pc:docMk/>
            <pc:sldMk cId="4100618872" sldId="406"/>
            <ac:picMk id="14" creationId="{560940A0-A39E-F572-9BF2-491FDB6F8A95}"/>
          </ac:picMkLst>
        </pc:picChg>
        <pc:picChg chg="add mod">
          <ac:chgData name="Cydney Bruce (staff)" userId="a80c87f8-c60a-4b28-a1ec-0fd061697ab9" providerId="ADAL" clId="{23498A2F-39BB-474C-9C35-97BB9B44BFE2}" dt="2025-08-14T14:24:53.090" v="3673" actId="1076"/>
          <ac:picMkLst>
            <pc:docMk/>
            <pc:sldMk cId="4100618872" sldId="406"/>
            <ac:picMk id="15" creationId="{0F699B14-B545-9187-ACB3-F11424AF0A7B}"/>
          </ac:picMkLst>
        </pc:picChg>
        <pc:picChg chg="add mod">
          <ac:chgData name="Cydney Bruce (staff)" userId="a80c87f8-c60a-4b28-a1ec-0fd061697ab9" providerId="ADAL" clId="{23498A2F-39BB-474C-9C35-97BB9B44BFE2}" dt="2025-08-14T14:24:47.582" v="3672" actId="1076"/>
          <ac:picMkLst>
            <pc:docMk/>
            <pc:sldMk cId="4100618872" sldId="406"/>
            <ac:picMk id="16" creationId="{D53D5408-8DE2-F66D-7F29-EC673E233C49}"/>
          </ac:picMkLst>
        </pc:picChg>
        <pc:picChg chg="add mod">
          <ac:chgData name="Cydney Bruce (staff)" userId="a80c87f8-c60a-4b28-a1ec-0fd061697ab9" providerId="ADAL" clId="{23498A2F-39BB-474C-9C35-97BB9B44BFE2}" dt="2025-08-14T14:24:56.282" v="3674" actId="1076"/>
          <ac:picMkLst>
            <pc:docMk/>
            <pc:sldMk cId="4100618872" sldId="406"/>
            <ac:picMk id="17" creationId="{5F4DC23E-6A7C-3F15-D366-222B29032648}"/>
          </ac:picMkLst>
        </pc:picChg>
        <pc:picChg chg="add mod">
          <ac:chgData name="Cydney Bruce (staff)" userId="a80c87f8-c60a-4b28-a1ec-0fd061697ab9" providerId="ADAL" clId="{23498A2F-39BB-474C-9C35-97BB9B44BFE2}" dt="2025-08-14T14:24:39.585" v="3670" actId="1076"/>
          <ac:picMkLst>
            <pc:docMk/>
            <pc:sldMk cId="4100618872" sldId="406"/>
            <ac:picMk id="18" creationId="{7BC30A71-4C82-5F0B-25C8-FDC1FFA38D02}"/>
          </ac:picMkLst>
        </pc:picChg>
        <pc:picChg chg="add mod">
          <ac:chgData name="Cydney Bruce (staff)" userId="a80c87f8-c60a-4b28-a1ec-0fd061697ab9" providerId="ADAL" clId="{23498A2F-39BB-474C-9C35-97BB9B44BFE2}" dt="2025-08-14T14:24:38.233" v="3669" actId="1076"/>
          <ac:picMkLst>
            <pc:docMk/>
            <pc:sldMk cId="4100618872" sldId="406"/>
            <ac:picMk id="19" creationId="{64B3EFE7-5305-AB99-B795-A53F6583436D}"/>
          </ac:picMkLst>
        </pc:picChg>
        <pc:picChg chg="add mod">
          <ac:chgData name="Cydney Bruce (staff)" userId="a80c87f8-c60a-4b28-a1ec-0fd061697ab9" providerId="ADAL" clId="{23498A2F-39BB-474C-9C35-97BB9B44BFE2}" dt="2025-08-14T14:24:25.928" v="3665" actId="1076"/>
          <ac:picMkLst>
            <pc:docMk/>
            <pc:sldMk cId="4100618872" sldId="406"/>
            <ac:picMk id="20" creationId="{4380A338-F8BD-57A3-F3D1-38C517D23135}"/>
          </ac:picMkLst>
        </pc:picChg>
        <pc:picChg chg="add mod">
          <ac:chgData name="Cydney Bruce (staff)" userId="a80c87f8-c60a-4b28-a1ec-0fd061697ab9" providerId="ADAL" clId="{23498A2F-39BB-474C-9C35-97BB9B44BFE2}" dt="2025-08-14T14:27:41.847" v="3727" actId="164"/>
          <ac:picMkLst>
            <pc:docMk/>
            <pc:sldMk cId="4100618872" sldId="406"/>
            <ac:picMk id="21" creationId="{B5E98469-A805-EEA1-9669-A7B238CF6C53}"/>
          </ac:picMkLst>
        </pc:picChg>
        <pc:picChg chg="add mod">
          <ac:chgData name="Cydney Bruce (staff)" userId="a80c87f8-c60a-4b28-a1ec-0fd061697ab9" providerId="ADAL" clId="{23498A2F-39BB-474C-9C35-97BB9B44BFE2}" dt="2025-08-14T14:27:47.157" v="3728" actId="164"/>
          <ac:picMkLst>
            <pc:docMk/>
            <pc:sldMk cId="4100618872" sldId="406"/>
            <ac:picMk id="22" creationId="{EB298F28-0F4F-F7A0-DCC8-5A5BC1A4CCC1}"/>
          </ac:picMkLst>
        </pc:picChg>
        <pc:picChg chg="add mod">
          <ac:chgData name="Cydney Bruce (staff)" userId="a80c87f8-c60a-4b28-a1ec-0fd061697ab9" providerId="ADAL" clId="{23498A2F-39BB-474C-9C35-97BB9B44BFE2}" dt="2025-08-14T14:27:27.568" v="3722" actId="164"/>
          <ac:picMkLst>
            <pc:docMk/>
            <pc:sldMk cId="4100618872" sldId="406"/>
            <ac:picMk id="23" creationId="{78B7A0CA-AFD2-0534-C79C-AD9651DC8BE7}"/>
          </ac:picMkLst>
        </pc:picChg>
        <pc:picChg chg="add mod">
          <ac:chgData name="Cydney Bruce (staff)" userId="a80c87f8-c60a-4b28-a1ec-0fd061697ab9" providerId="ADAL" clId="{23498A2F-39BB-474C-9C35-97BB9B44BFE2}" dt="2025-08-14T14:27:41.847" v="3727" actId="164"/>
          <ac:picMkLst>
            <pc:docMk/>
            <pc:sldMk cId="4100618872" sldId="406"/>
            <ac:picMk id="24" creationId="{052D2974-C2DE-72D5-6559-2CD4DC44F952}"/>
          </ac:picMkLst>
        </pc:picChg>
        <pc:picChg chg="add mod">
          <ac:chgData name="Cydney Bruce (staff)" userId="a80c87f8-c60a-4b28-a1ec-0fd061697ab9" providerId="ADAL" clId="{23498A2F-39BB-474C-9C35-97BB9B44BFE2}" dt="2025-08-14T14:27:41.847" v="3727" actId="164"/>
          <ac:picMkLst>
            <pc:docMk/>
            <pc:sldMk cId="4100618872" sldId="406"/>
            <ac:picMk id="25" creationId="{E7D74F58-9F71-454D-A17A-D7A4BD60B630}"/>
          </ac:picMkLst>
        </pc:picChg>
        <pc:picChg chg="add mod">
          <ac:chgData name="Cydney Bruce (staff)" userId="a80c87f8-c60a-4b28-a1ec-0fd061697ab9" providerId="ADAL" clId="{23498A2F-39BB-474C-9C35-97BB9B44BFE2}" dt="2025-08-14T14:27:41.847" v="3727" actId="164"/>
          <ac:picMkLst>
            <pc:docMk/>
            <pc:sldMk cId="4100618872" sldId="406"/>
            <ac:picMk id="28" creationId="{9920155A-3109-E92C-0869-D0D1BEED0907}"/>
          </ac:picMkLst>
        </pc:picChg>
        <pc:picChg chg="add mod">
          <ac:chgData name="Cydney Bruce (staff)" userId="a80c87f8-c60a-4b28-a1ec-0fd061697ab9" providerId="ADAL" clId="{23498A2F-39BB-474C-9C35-97BB9B44BFE2}" dt="2025-08-14T14:27:27.568" v="3722" actId="164"/>
          <ac:picMkLst>
            <pc:docMk/>
            <pc:sldMk cId="4100618872" sldId="406"/>
            <ac:picMk id="31" creationId="{DBAB807A-BEA2-D0E1-5067-F7F65180464D}"/>
          </ac:picMkLst>
        </pc:picChg>
        <pc:picChg chg="add mod">
          <ac:chgData name="Cydney Bruce (staff)" userId="a80c87f8-c60a-4b28-a1ec-0fd061697ab9" providerId="ADAL" clId="{23498A2F-39BB-474C-9C35-97BB9B44BFE2}" dt="2025-08-14T14:27:41.847" v="3727" actId="164"/>
          <ac:picMkLst>
            <pc:docMk/>
            <pc:sldMk cId="4100618872" sldId="406"/>
            <ac:picMk id="32" creationId="{739FED62-1B4E-5BB2-5C3B-C6C16A985BD3}"/>
          </ac:picMkLst>
        </pc:picChg>
        <pc:picChg chg="add mod">
          <ac:chgData name="Cydney Bruce (staff)" userId="a80c87f8-c60a-4b28-a1ec-0fd061697ab9" providerId="ADAL" clId="{23498A2F-39BB-474C-9C35-97BB9B44BFE2}" dt="2025-08-14T14:27:47.157" v="3728" actId="164"/>
          <ac:picMkLst>
            <pc:docMk/>
            <pc:sldMk cId="4100618872" sldId="406"/>
            <ac:picMk id="33" creationId="{444D133C-CF83-0B45-DFE2-519D0D449666}"/>
          </ac:picMkLst>
        </pc:picChg>
        <pc:picChg chg="add mod">
          <ac:chgData name="Cydney Bruce (staff)" userId="a80c87f8-c60a-4b28-a1ec-0fd061697ab9" providerId="ADAL" clId="{23498A2F-39BB-474C-9C35-97BB9B44BFE2}" dt="2025-08-14T14:27:47.157" v="3728" actId="164"/>
          <ac:picMkLst>
            <pc:docMk/>
            <pc:sldMk cId="4100618872" sldId="406"/>
            <ac:picMk id="34" creationId="{DDC601C6-C672-C648-218E-A5D1F5A02F91}"/>
          </ac:picMkLst>
        </pc:picChg>
        <pc:picChg chg="add mod">
          <ac:chgData name="Cydney Bruce (staff)" userId="a80c87f8-c60a-4b28-a1ec-0fd061697ab9" providerId="ADAL" clId="{23498A2F-39BB-474C-9C35-97BB9B44BFE2}" dt="2025-08-14T14:27:47.157" v="3728" actId="164"/>
          <ac:picMkLst>
            <pc:docMk/>
            <pc:sldMk cId="4100618872" sldId="406"/>
            <ac:picMk id="35" creationId="{D60A7E1D-B1B4-0776-0C60-DBC2EF911A66}"/>
          </ac:picMkLst>
        </pc:picChg>
        <pc:picChg chg="add mod">
          <ac:chgData name="Cydney Bruce (staff)" userId="a80c87f8-c60a-4b28-a1ec-0fd061697ab9" providerId="ADAL" clId="{23498A2F-39BB-474C-9C35-97BB9B44BFE2}" dt="2025-08-14T14:27:47.157" v="3728" actId="164"/>
          <ac:picMkLst>
            <pc:docMk/>
            <pc:sldMk cId="4100618872" sldId="406"/>
            <ac:picMk id="36" creationId="{F9F8FF5A-CE86-DC80-12D2-237A963130FC}"/>
          </ac:picMkLst>
        </pc:picChg>
        <pc:picChg chg="add mod">
          <ac:chgData name="Cydney Bruce (staff)" userId="a80c87f8-c60a-4b28-a1ec-0fd061697ab9" providerId="ADAL" clId="{23498A2F-39BB-474C-9C35-97BB9B44BFE2}" dt="2025-08-14T14:27:47.157" v="3728" actId="164"/>
          <ac:picMkLst>
            <pc:docMk/>
            <pc:sldMk cId="4100618872" sldId="406"/>
            <ac:picMk id="37" creationId="{C5F09F0F-DA71-EC7E-6E8A-046AA399071E}"/>
          </ac:picMkLst>
        </pc:picChg>
        <pc:picChg chg="add mod">
          <ac:chgData name="Cydney Bruce (staff)" userId="a80c87f8-c60a-4b28-a1ec-0fd061697ab9" providerId="ADAL" clId="{23498A2F-39BB-474C-9C35-97BB9B44BFE2}" dt="2025-08-14T14:27:47.157" v="3728" actId="164"/>
          <ac:picMkLst>
            <pc:docMk/>
            <pc:sldMk cId="4100618872" sldId="406"/>
            <ac:picMk id="38" creationId="{003B8A1F-91DE-927A-8740-CC7513946CCB}"/>
          </ac:picMkLst>
        </pc:picChg>
        <pc:extLst>
          <p:ext xmlns:p="http://schemas.openxmlformats.org/presentationml/2006/main" uri="{D6D511B9-2390-475A-947B-AFAB55BFBCF1}">
            <pc226:cmChg xmlns:pc226="http://schemas.microsoft.com/office/powerpoint/2022/06/main/command" chg="mod">
              <pc226:chgData name="Cydney Bruce (staff)" userId="a80c87f8-c60a-4b28-a1ec-0fd061697ab9" providerId="ADAL" clId="{23498A2F-39BB-474C-9C35-97BB9B44BFE2}" dt="2025-08-15T08:43:03.116" v="4511" actId="20577"/>
              <pc2:cmMkLst xmlns:pc2="http://schemas.microsoft.com/office/powerpoint/2019/9/main/command">
                <pc:docMk/>
                <pc:sldMk cId="4100618872" sldId="406"/>
                <pc2:cmMk id="{E95A8DDD-6754-439A-977D-0BD1C57617EA}"/>
              </pc2:cmMkLst>
            </pc226:cmChg>
          </p:ext>
        </pc:extLst>
      </pc:sldChg>
      <pc:sldChg chg="del">
        <pc:chgData name="Cydney Bruce (staff)" userId="a80c87f8-c60a-4b28-a1ec-0fd061697ab9" providerId="ADAL" clId="{23498A2F-39BB-474C-9C35-97BB9B44BFE2}" dt="2025-08-14T11:31:37.630" v="1207" actId="2696"/>
        <pc:sldMkLst>
          <pc:docMk/>
          <pc:sldMk cId="1155346589" sldId="408"/>
        </pc:sldMkLst>
      </pc:sldChg>
      <pc:sldChg chg="addSp delSp modSp mod">
        <pc:chgData name="Cydney Bruce (staff)" userId="a80c87f8-c60a-4b28-a1ec-0fd061697ab9" providerId="ADAL" clId="{23498A2F-39BB-474C-9C35-97BB9B44BFE2}" dt="2025-08-15T11:57:49.744" v="4988"/>
        <pc:sldMkLst>
          <pc:docMk/>
          <pc:sldMk cId="1260919942" sldId="409"/>
        </pc:sldMkLst>
        <pc:spChg chg="add mod">
          <ac:chgData name="Cydney Bruce (staff)" userId="a80c87f8-c60a-4b28-a1ec-0fd061697ab9" providerId="ADAL" clId="{23498A2F-39BB-474C-9C35-97BB9B44BFE2}" dt="2025-08-14T13:58:20.526" v="3572" actId="20577"/>
          <ac:spMkLst>
            <pc:docMk/>
            <pc:sldMk cId="1260919942" sldId="409"/>
            <ac:spMk id="8" creationId="{E96933B3-0CCA-1072-4FD6-E42AA54D2911}"/>
          </ac:spMkLst>
        </pc:spChg>
        <pc:spChg chg="add mod">
          <ac:chgData name="Cydney Bruce (staff)" userId="a80c87f8-c60a-4b28-a1ec-0fd061697ab9" providerId="ADAL" clId="{23498A2F-39BB-474C-9C35-97BB9B44BFE2}" dt="2025-08-15T11:57:49.744" v="4988"/>
          <ac:spMkLst>
            <pc:docMk/>
            <pc:sldMk cId="1260919942" sldId="409"/>
            <ac:spMk id="10" creationId="{7B4960F4-6C21-624F-598F-16455CBAFCC3}"/>
          </ac:spMkLst>
        </pc:spChg>
        <pc:graphicFrameChg chg="mod modGraphic">
          <ac:chgData name="Cydney Bruce (staff)" userId="a80c87f8-c60a-4b28-a1ec-0fd061697ab9" providerId="ADAL" clId="{23498A2F-39BB-474C-9C35-97BB9B44BFE2}" dt="2025-08-14T14:02:48.735" v="3636"/>
          <ac:graphicFrameMkLst>
            <pc:docMk/>
            <pc:sldMk cId="1260919942" sldId="409"/>
            <ac:graphicFrameMk id="7" creationId="{59A51E33-8666-0B8E-C2E4-86F76559E06D}"/>
          </ac:graphicFrameMkLst>
        </pc:graphicFrameChg>
        <pc:cxnChg chg="add mod">
          <ac:chgData name="Cydney Bruce (staff)" userId="a80c87f8-c60a-4b28-a1ec-0fd061697ab9" providerId="ADAL" clId="{23498A2F-39BB-474C-9C35-97BB9B44BFE2}" dt="2025-08-14T13:59:53.620" v="3586" actId="14100"/>
          <ac:cxnSpMkLst>
            <pc:docMk/>
            <pc:sldMk cId="1260919942" sldId="409"/>
            <ac:cxnSpMk id="9" creationId="{D5FF1A69-0CFA-EAB9-A72D-FFCBEDA8ADAE}"/>
          </ac:cxnSpMkLst>
        </pc:cxnChg>
      </pc:sldChg>
      <pc:sldChg chg="modSp del mod ord">
        <pc:chgData name="Cydney Bruce (staff)" userId="a80c87f8-c60a-4b28-a1ec-0fd061697ab9" providerId="ADAL" clId="{23498A2F-39BB-474C-9C35-97BB9B44BFE2}" dt="2025-08-14T13:21:16.093" v="2609" actId="2696"/>
        <pc:sldMkLst>
          <pc:docMk/>
          <pc:sldMk cId="3637053465" sldId="411"/>
        </pc:sldMkLst>
      </pc:sldChg>
      <pc:sldChg chg="addSp delSp modSp mod modCm">
        <pc:chgData name="Cydney Bruce (staff)" userId="a80c87f8-c60a-4b28-a1ec-0fd061697ab9" providerId="ADAL" clId="{23498A2F-39BB-474C-9C35-97BB9B44BFE2}" dt="2025-08-15T11:58:02.248" v="4995"/>
        <pc:sldMkLst>
          <pc:docMk/>
          <pc:sldMk cId="2051357728" sldId="412"/>
        </pc:sldMkLst>
        <pc:spChg chg="mod">
          <ac:chgData name="Cydney Bruce (staff)" userId="a80c87f8-c60a-4b28-a1ec-0fd061697ab9" providerId="ADAL" clId="{23498A2F-39BB-474C-9C35-97BB9B44BFE2}" dt="2025-08-14T13:47:13.028" v="3349" actId="20577"/>
          <ac:spMkLst>
            <pc:docMk/>
            <pc:sldMk cId="2051357728" sldId="412"/>
            <ac:spMk id="7" creationId="{ABF9426A-BFD0-F82F-EADC-6D24DE09C960}"/>
          </ac:spMkLst>
        </pc:spChg>
        <pc:spChg chg="add mod">
          <ac:chgData name="Cydney Bruce (staff)" userId="a80c87f8-c60a-4b28-a1ec-0fd061697ab9" providerId="ADAL" clId="{23498A2F-39BB-474C-9C35-97BB9B44BFE2}" dt="2025-08-14T13:47:52.645" v="3377" actId="1076"/>
          <ac:spMkLst>
            <pc:docMk/>
            <pc:sldMk cId="2051357728" sldId="412"/>
            <ac:spMk id="8" creationId="{C747DE30-C85A-4F64-6CCC-50AB3ADF3BF5}"/>
          </ac:spMkLst>
        </pc:spChg>
        <pc:spChg chg="add mod">
          <ac:chgData name="Cydney Bruce (staff)" userId="a80c87f8-c60a-4b28-a1ec-0fd061697ab9" providerId="ADAL" clId="{23498A2F-39BB-474C-9C35-97BB9B44BFE2}" dt="2025-08-15T09:06:02.005" v="4592" actId="1076"/>
          <ac:spMkLst>
            <pc:docMk/>
            <pc:sldMk cId="2051357728" sldId="412"/>
            <ac:spMk id="10" creationId="{00E711FC-E583-8980-F7A3-2090692C7A6F}"/>
          </ac:spMkLst>
        </pc:spChg>
        <pc:spChg chg="add mod">
          <ac:chgData name="Cydney Bruce (staff)" userId="a80c87f8-c60a-4b28-a1ec-0fd061697ab9" providerId="ADAL" clId="{23498A2F-39BB-474C-9C35-97BB9B44BFE2}" dt="2025-08-15T11:58:02.248" v="4995"/>
          <ac:spMkLst>
            <pc:docMk/>
            <pc:sldMk cId="2051357728" sldId="412"/>
            <ac:spMk id="11" creationId="{2D8E5518-87B5-76D3-FB17-85E610D9B1A0}"/>
          </ac:spMkLst>
        </pc:spChg>
        <pc:graphicFrameChg chg="add mod modGraphic">
          <ac:chgData name="Cydney Bruce (staff)" userId="a80c87f8-c60a-4b28-a1ec-0fd061697ab9" providerId="ADAL" clId="{23498A2F-39BB-474C-9C35-97BB9B44BFE2}" dt="2025-08-15T11:55:09.621" v="4961" actId="20577"/>
          <ac:graphicFrameMkLst>
            <pc:docMk/>
            <pc:sldMk cId="2051357728" sldId="412"/>
            <ac:graphicFrameMk id="9" creationId="{6A3D73AE-A238-DBA8-0B1D-185611C39C26}"/>
          </ac:graphicFrameMkLst>
        </pc:graphicFrameChg>
        <pc:extLst>
          <p:ext xmlns:p="http://schemas.openxmlformats.org/presentationml/2006/main" uri="{D6D511B9-2390-475A-947B-AFAB55BFBCF1}">
            <pc226:cmChg xmlns:pc226="http://schemas.microsoft.com/office/powerpoint/2022/06/main/command" chg="mod">
              <pc226:chgData name="Cydney Bruce (staff)" userId="a80c87f8-c60a-4b28-a1ec-0fd061697ab9" providerId="ADAL" clId="{23498A2F-39BB-474C-9C35-97BB9B44BFE2}" dt="2025-08-15T11:55:09.621" v="4961" actId="20577"/>
              <pc2:cmMkLst xmlns:pc2="http://schemas.microsoft.com/office/powerpoint/2019/9/main/command">
                <pc:docMk/>
                <pc:sldMk cId="2051357728" sldId="412"/>
                <pc2:cmMk id="{A8F777E0-6BC1-4FD1-B7F1-AC39F3CB52DA}"/>
              </pc2:cmMkLst>
            </pc226:cmChg>
          </p:ext>
        </pc:extLst>
      </pc:sldChg>
      <pc:sldChg chg="del ord">
        <pc:chgData name="Cydney Bruce (staff)" userId="a80c87f8-c60a-4b28-a1ec-0fd061697ab9" providerId="ADAL" clId="{23498A2F-39BB-474C-9C35-97BB9B44BFE2}" dt="2025-08-14T13:15:26.679" v="2410" actId="2696"/>
        <pc:sldMkLst>
          <pc:docMk/>
          <pc:sldMk cId="1478373086" sldId="413"/>
        </pc:sldMkLst>
      </pc:sldChg>
      <pc:sldChg chg="addSp delSp modSp mod">
        <pc:chgData name="Cydney Bruce (staff)" userId="a80c87f8-c60a-4b28-a1ec-0fd061697ab9" providerId="ADAL" clId="{23498A2F-39BB-474C-9C35-97BB9B44BFE2}" dt="2025-08-15T11:57:31.373" v="4981"/>
        <pc:sldMkLst>
          <pc:docMk/>
          <pc:sldMk cId="175248040" sldId="417"/>
        </pc:sldMkLst>
        <pc:spChg chg="mod">
          <ac:chgData name="Cydney Bruce (staff)" userId="a80c87f8-c60a-4b28-a1ec-0fd061697ab9" providerId="ADAL" clId="{23498A2F-39BB-474C-9C35-97BB9B44BFE2}" dt="2025-08-15T08:49:20.733" v="4541" actId="20577"/>
          <ac:spMkLst>
            <pc:docMk/>
            <pc:sldMk cId="175248040" sldId="417"/>
            <ac:spMk id="6" creationId="{309A076F-C78B-F400-7077-EBA379D12F41}"/>
          </ac:spMkLst>
        </pc:spChg>
        <pc:spChg chg="mod">
          <ac:chgData name="Cydney Bruce (staff)" userId="a80c87f8-c60a-4b28-a1ec-0fd061697ab9" providerId="ADAL" clId="{23498A2F-39BB-474C-9C35-97BB9B44BFE2}" dt="2025-08-14T13:23:37.333" v="2658" actId="1076"/>
          <ac:spMkLst>
            <pc:docMk/>
            <pc:sldMk cId="175248040" sldId="417"/>
            <ac:spMk id="7" creationId="{9146DFAB-1ACE-F537-1748-6C4B2F146259}"/>
          </ac:spMkLst>
        </pc:spChg>
        <pc:spChg chg="add mod">
          <ac:chgData name="Cydney Bruce (staff)" userId="a80c87f8-c60a-4b28-a1ec-0fd061697ab9" providerId="ADAL" clId="{23498A2F-39BB-474C-9C35-97BB9B44BFE2}" dt="2025-08-15T11:57:31.373" v="4981"/>
          <ac:spMkLst>
            <pc:docMk/>
            <pc:sldMk cId="175248040" sldId="417"/>
            <ac:spMk id="8" creationId="{FC6FD88A-0092-6939-294C-1BFA81266AAA}"/>
          </ac:spMkLst>
        </pc:spChg>
        <pc:spChg chg="mod">
          <ac:chgData name="Cydney Bruce (staff)" userId="a80c87f8-c60a-4b28-a1ec-0fd061697ab9" providerId="ADAL" clId="{23498A2F-39BB-474C-9C35-97BB9B44BFE2}" dt="2025-08-14T13:21:58.840" v="2627" actId="1076"/>
          <ac:spMkLst>
            <pc:docMk/>
            <pc:sldMk cId="175248040" sldId="417"/>
            <ac:spMk id="10" creationId="{CDA9538D-2909-1D13-4E67-25A1AE541D80}"/>
          </ac:spMkLst>
        </pc:spChg>
        <pc:spChg chg="mod">
          <ac:chgData name="Cydney Bruce (staff)" userId="a80c87f8-c60a-4b28-a1ec-0fd061697ab9" providerId="ADAL" clId="{23498A2F-39BB-474C-9C35-97BB9B44BFE2}" dt="2025-08-14T13:23:20.133" v="2656" actId="20577"/>
          <ac:spMkLst>
            <pc:docMk/>
            <pc:sldMk cId="175248040" sldId="417"/>
            <ac:spMk id="11" creationId="{EC9AFF2E-221D-F8E6-C7E4-1B8576F088BB}"/>
          </ac:spMkLst>
        </pc:spChg>
        <pc:spChg chg="add mod">
          <ac:chgData name="Cydney Bruce (staff)" userId="a80c87f8-c60a-4b28-a1ec-0fd061697ab9" providerId="ADAL" clId="{23498A2F-39BB-474C-9C35-97BB9B44BFE2}" dt="2025-08-14T14:41:29.192" v="3937" actId="1076"/>
          <ac:spMkLst>
            <pc:docMk/>
            <pc:sldMk cId="175248040" sldId="417"/>
            <ac:spMk id="14" creationId="{7FBDB171-F8D2-C1E0-2069-FD873C6B54C9}"/>
          </ac:spMkLst>
        </pc:spChg>
        <pc:spChg chg="add mod">
          <ac:chgData name="Cydney Bruce (staff)" userId="a80c87f8-c60a-4b28-a1ec-0fd061697ab9" providerId="ADAL" clId="{23498A2F-39BB-474C-9C35-97BB9B44BFE2}" dt="2025-08-14T14:41:32.826" v="3938" actId="1076"/>
          <ac:spMkLst>
            <pc:docMk/>
            <pc:sldMk cId="175248040" sldId="417"/>
            <ac:spMk id="15" creationId="{511077B4-23CD-EA9F-32F5-FDF8504D0739}"/>
          </ac:spMkLst>
        </pc:spChg>
        <pc:graphicFrameChg chg="mod">
          <ac:chgData name="Cydney Bruce (staff)" userId="a80c87f8-c60a-4b28-a1ec-0fd061697ab9" providerId="ADAL" clId="{23498A2F-39BB-474C-9C35-97BB9B44BFE2}" dt="2025-08-14T13:23:41.743" v="2659" actId="1076"/>
          <ac:graphicFrameMkLst>
            <pc:docMk/>
            <pc:sldMk cId="175248040" sldId="417"/>
            <ac:graphicFrameMk id="9" creationId="{B078E2FD-B012-0D26-6294-4FC1B0726579}"/>
          </ac:graphicFrameMkLst>
        </pc:graphicFrameChg>
        <pc:graphicFrameChg chg="add mod modGraphic">
          <ac:chgData name="Cydney Bruce (staff)" userId="a80c87f8-c60a-4b28-a1ec-0fd061697ab9" providerId="ADAL" clId="{23498A2F-39BB-474C-9C35-97BB9B44BFE2}" dt="2025-08-15T08:51:00.371" v="4544" actId="1076"/>
          <ac:graphicFrameMkLst>
            <pc:docMk/>
            <pc:sldMk cId="175248040" sldId="417"/>
            <ac:graphicFrameMk id="16" creationId="{34AD9B9E-94FD-6C1B-5404-7916DCC570B0}"/>
          </ac:graphicFrameMkLst>
        </pc:graphicFrameChg>
      </pc:sldChg>
      <pc:sldChg chg="del">
        <pc:chgData name="Cydney Bruce (staff)" userId="a80c87f8-c60a-4b28-a1ec-0fd061697ab9" providerId="ADAL" clId="{23498A2F-39BB-474C-9C35-97BB9B44BFE2}" dt="2025-08-14T11:16:38.999" v="588" actId="2696"/>
        <pc:sldMkLst>
          <pc:docMk/>
          <pc:sldMk cId="1462072393" sldId="418"/>
        </pc:sldMkLst>
      </pc:sldChg>
      <pc:sldChg chg="addSp delSp modSp mod">
        <pc:chgData name="Cydney Bruce (staff)" userId="a80c87f8-c60a-4b28-a1ec-0fd061697ab9" providerId="ADAL" clId="{23498A2F-39BB-474C-9C35-97BB9B44BFE2}" dt="2025-08-15T11:57:45.816" v="4986"/>
        <pc:sldMkLst>
          <pc:docMk/>
          <pc:sldMk cId="476986615" sldId="419"/>
        </pc:sldMkLst>
        <pc:spChg chg="mod">
          <ac:chgData name="Cydney Bruce (staff)" userId="a80c87f8-c60a-4b28-a1ec-0fd061697ab9" providerId="ADAL" clId="{23498A2F-39BB-474C-9C35-97BB9B44BFE2}" dt="2025-08-14T13:55:34.009" v="3477" actId="20577"/>
          <ac:spMkLst>
            <pc:docMk/>
            <pc:sldMk cId="476986615" sldId="419"/>
            <ac:spMk id="6" creationId="{B859EF41-D02E-9FB5-043A-C8FEAAD5DA91}"/>
          </ac:spMkLst>
        </pc:spChg>
        <pc:spChg chg="add mod">
          <ac:chgData name="Cydney Bruce (staff)" userId="a80c87f8-c60a-4b28-a1ec-0fd061697ab9" providerId="ADAL" clId="{23498A2F-39BB-474C-9C35-97BB9B44BFE2}" dt="2025-08-14T13:56:44.682" v="3528"/>
          <ac:spMkLst>
            <pc:docMk/>
            <pc:sldMk cId="476986615" sldId="419"/>
            <ac:spMk id="8" creationId="{41CDAF75-527A-6F02-DF42-BABE46AC1604}"/>
          </ac:spMkLst>
        </pc:spChg>
        <pc:spChg chg="add mod">
          <ac:chgData name="Cydney Bruce (staff)" userId="a80c87f8-c60a-4b28-a1ec-0fd061697ab9" providerId="ADAL" clId="{23498A2F-39BB-474C-9C35-97BB9B44BFE2}" dt="2025-08-14T13:56:58.530" v="3538" actId="14100"/>
          <ac:spMkLst>
            <pc:docMk/>
            <pc:sldMk cId="476986615" sldId="419"/>
            <ac:spMk id="9" creationId="{BF5D2C9E-587F-C95D-A896-B3BEB091979A}"/>
          </ac:spMkLst>
        </pc:spChg>
        <pc:spChg chg="add mod">
          <ac:chgData name="Cydney Bruce (staff)" userId="a80c87f8-c60a-4b28-a1ec-0fd061697ab9" providerId="ADAL" clId="{23498A2F-39BB-474C-9C35-97BB9B44BFE2}" dt="2025-08-15T11:57:45.816" v="4986"/>
          <ac:spMkLst>
            <pc:docMk/>
            <pc:sldMk cId="476986615" sldId="419"/>
            <ac:spMk id="10" creationId="{282F1E3F-8047-39EA-2A39-FBE48B80E1D0}"/>
          </ac:spMkLst>
        </pc:spChg>
        <pc:graphicFrameChg chg="mod modGraphic">
          <ac:chgData name="Cydney Bruce (staff)" userId="a80c87f8-c60a-4b28-a1ec-0fd061697ab9" providerId="ADAL" clId="{23498A2F-39BB-474C-9C35-97BB9B44BFE2}" dt="2025-08-14T14:02:43.603" v="3634"/>
          <ac:graphicFrameMkLst>
            <pc:docMk/>
            <pc:sldMk cId="476986615" sldId="419"/>
            <ac:graphicFrameMk id="7" creationId="{00796A7F-DB27-616F-4943-2561BA41ED01}"/>
          </ac:graphicFrameMkLst>
        </pc:graphicFrameChg>
        <pc:cxnChg chg="add mod">
          <ac:chgData name="Cydney Bruce (staff)" userId="a80c87f8-c60a-4b28-a1ec-0fd061697ab9" providerId="ADAL" clId="{23498A2F-39BB-474C-9C35-97BB9B44BFE2}" dt="2025-08-14T13:58:58.264" v="3577" actId="1582"/>
          <ac:cxnSpMkLst>
            <pc:docMk/>
            <pc:sldMk cId="476986615" sldId="419"/>
            <ac:cxnSpMk id="11" creationId="{FB5057AE-1F87-B844-BFA3-A5E6883C3C6F}"/>
          </ac:cxnSpMkLst>
        </pc:cxnChg>
        <pc:cxnChg chg="add mod">
          <ac:chgData name="Cydney Bruce (staff)" userId="a80c87f8-c60a-4b28-a1ec-0fd061697ab9" providerId="ADAL" clId="{23498A2F-39BB-474C-9C35-97BB9B44BFE2}" dt="2025-08-14T13:59:36.882" v="3583" actId="14100"/>
          <ac:cxnSpMkLst>
            <pc:docMk/>
            <pc:sldMk cId="476986615" sldId="419"/>
            <ac:cxnSpMk id="16" creationId="{6F36BFEC-C25B-95C8-1FF0-B025763A2C6F}"/>
          </ac:cxnSpMkLst>
        </pc:cxnChg>
      </pc:sldChg>
      <pc:sldChg chg="addSp delSp modSp mod modNotesTx">
        <pc:chgData name="Cydney Bruce (staff)" userId="a80c87f8-c60a-4b28-a1ec-0fd061697ab9" providerId="ADAL" clId="{23498A2F-39BB-474C-9C35-97BB9B44BFE2}" dt="2025-08-15T11:57:53.667" v="4990"/>
        <pc:sldMkLst>
          <pc:docMk/>
          <pc:sldMk cId="3386966229" sldId="420"/>
        </pc:sldMkLst>
        <pc:spChg chg="add mod">
          <ac:chgData name="Cydney Bruce (staff)" userId="a80c87f8-c60a-4b28-a1ec-0fd061697ab9" providerId="ADAL" clId="{23498A2F-39BB-474C-9C35-97BB9B44BFE2}" dt="2025-08-14T14:00:35.385" v="3602" actId="1076"/>
          <ac:spMkLst>
            <pc:docMk/>
            <pc:sldMk cId="3386966229" sldId="420"/>
            <ac:spMk id="8" creationId="{FEBA8C9D-6790-1972-67AC-01CDFB560969}"/>
          </ac:spMkLst>
        </pc:spChg>
        <pc:spChg chg="add mod">
          <ac:chgData name="Cydney Bruce (staff)" userId="a80c87f8-c60a-4b28-a1ec-0fd061697ab9" providerId="ADAL" clId="{23498A2F-39BB-474C-9C35-97BB9B44BFE2}" dt="2025-08-15T11:57:53.667" v="4990"/>
          <ac:spMkLst>
            <pc:docMk/>
            <pc:sldMk cId="3386966229" sldId="420"/>
            <ac:spMk id="10" creationId="{CA35BC31-F9B9-D515-6BBB-DA5820736EA9}"/>
          </ac:spMkLst>
        </pc:spChg>
        <pc:graphicFrameChg chg="mod modGraphic">
          <ac:chgData name="Cydney Bruce (staff)" userId="a80c87f8-c60a-4b28-a1ec-0fd061697ab9" providerId="ADAL" clId="{23498A2F-39BB-474C-9C35-97BB9B44BFE2}" dt="2025-08-15T07:24:26.803" v="4438" actId="207"/>
          <ac:graphicFrameMkLst>
            <pc:docMk/>
            <pc:sldMk cId="3386966229" sldId="420"/>
            <ac:graphicFrameMk id="7" creationId="{BC8C9730-7123-23DE-57E1-9E68CB480A98}"/>
          </ac:graphicFrameMkLst>
        </pc:graphicFrameChg>
        <pc:cxnChg chg="add mod">
          <ac:chgData name="Cydney Bruce (staff)" userId="a80c87f8-c60a-4b28-a1ec-0fd061697ab9" providerId="ADAL" clId="{23498A2F-39BB-474C-9C35-97BB9B44BFE2}" dt="2025-08-14T14:00:49.331" v="3605" actId="14100"/>
          <ac:cxnSpMkLst>
            <pc:docMk/>
            <pc:sldMk cId="3386966229" sldId="420"/>
            <ac:cxnSpMk id="9" creationId="{816C29B2-62CF-2164-7B95-F4757A44AF01}"/>
          </ac:cxnSpMkLst>
        </pc:cxnChg>
      </pc:sldChg>
      <pc:sldChg chg="addSp delSp modSp mod modNotesTx">
        <pc:chgData name="Cydney Bruce (staff)" userId="a80c87f8-c60a-4b28-a1ec-0fd061697ab9" providerId="ADAL" clId="{23498A2F-39BB-474C-9C35-97BB9B44BFE2}" dt="2025-08-15T11:57:39.330" v="4984"/>
        <pc:sldMkLst>
          <pc:docMk/>
          <pc:sldMk cId="2359158319" sldId="421"/>
        </pc:sldMkLst>
        <pc:spChg chg="add mod">
          <ac:chgData name="Cydney Bruce (staff)" userId="a80c87f8-c60a-4b28-a1ec-0fd061697ab9" providerId="ADAL" clId="{23498A2F-39BB-474C-9C35-97BB9B44BFE2}" dt="2025-08-15T11:57:39.330" v="4984"/>
          <ac:spMkLst>
            <pc:docMk/>
            <pc:sldMk cId="2359158319" sldId="421"/>
            <ac:spMk id="8" creationId="{DA0FE504-03FC-CE1F-705F-8E47F03976A5}"/>
          </ac:spMkLst>
        </pc:spChg>
        <pc:graphicFrameChg chg="modGraphic">
          <ac:chgData name="Cydney Bruce (staff)" userId="a80c87f8-c60a-4b28-a1ec-0fd061697ab9" providerId="ADAL" clId="{23498A2F-39BB-474C-9C35-97BB9B44BFE2}" dt="2025-08-14T11:25:01.839" v="1146" actId="20577"/>
          <ac:graphicFrameMkLst>
            <pc:docMk/>
            <pc:sldMk cId="2359158319" sldId="421"/>
            <ac:graphicFrameMk id="7" creationId="{624C5A18-1DB4-9E65-6D30-93C4CBC5B15E}"/>
          </ac:graphicFrameMkLst>
        </pc:graphicFrameChg>
      </pc:sldChg>
      <pc:sldChg chg="addSp delSp modSp new add del mod modClrScheme chgLayout">
        <pc:chgData name="Cydney Bruce (staff)" userId="a80c87f8-c60a-4b28-a1ec-0fd061697ab9" providerId="ADAL" clId="{23498A2F-39BB-474C-9C35-97BB9B44BFE2}" dt="2025-08-15T11:56:37.415" v="4975" actId="2696"/>
        <pc:sldMkLst>
          <pc:docMk/>
          <pc:sldMk cId="3962292272" sldId="422"/>
        </pc:sldMkLst>
      </pc:sldChg>
      <pc:sldChg chg="addSp delSp modSp new mod modClrScheme chgLayout">
        <pc:chgData name="Cydney Bruce (staff)" userId="a80c87f8-c60a-4b28-a1ec-0fd061697ab9" providerId="ADAL" clId="{23498A2F-39BB-474C-9C35-97BB9B44BFE2}" dt="2025-08-15T11:57:26.046" v="4979"/>
        <pc:sldMkLst>
          <pc:docMk/>
          <pc:sldMk cId="1886258175" sldId="423"/>
        </pc:sldMkLst>
        <pc:spChg chg="add mod ord">
          <ac:chgData name="Cydney Bruce (staff)" userId="a80c87f8-c60a-4b28-a1ec-0fd061697ab9" providerId="ADAL" clId="{23498A2F-39BB-474C-9C35-97BB9B44BFE2}" dt="2025-08-14T11:07:50.850" v="504" actId="20577"/>
          <ac:spMkLst>
            <pc:docMk/>
            <pc:sldMk cId="1886258175" sldId="423"/>
            <ac:spMk id="4" creationId="{A8E105A3-B3C6-7CD5-783C-20A861FD5D53}"/>
          </ac:spMkLst>
        </pc:spChg>
        <pc:spChg chg="add mod ord">
          <ac:chgData name="Cydney Bruce (staff)" userId="a80c87f8-c60a-4b28-a1ec-0fd061697ab9" providerId="ADAL" clId="{23498A2F-39BB-474C-9C35-97BB9B44BFE2}" dt="2025-08-14T14:45:01.240" v="3946" actId="403"/>
          <ac:spMkLst>
            <pc:docMk/>
            <pc:sldMk cId="1886258175" sldId="423"/>
            <ac:spMk id="5" creationId="{13CC040E-85C8-48AB-B8F0-2029850127EB}"/>
          </ac:spMkLst>
        </pc:spChg>
        <pc:spChg chg="add mod ord">
          <ac:chgData name="Cydney Bruce (staff)" userId="a80c87f8-c60a-4b28-a1ec-0fd061697ab9" providerId="ADAL" clId="{23498A2F-39BB-474C-9C35-97BB9B44BFE2}" dt="2025-08-14T11:09:28.486" v="517" actId="1076"/>
          <ac:spMkLst>
            <pc:docMk/>
            <pc:sldMk cId="1886258175" sldId="423"/>
            <ac:spMk id="6" creationId="{B41D6E8B-EF3D-9503-5FC7-1ECA23194173}"/>
          </ac:spMkLst>
        </pc:spChg>
        <pc:spChg chg="add mod ord">
          <ac:chgData name="Cydney Bruce (staff)" userId="a80c87f8-c60a-4b28-a1ec-0fd061697ab9" providerId="ADAL" clId="{23498A2F-39BB-474C-9C35-97BB9B44BFE2}" dt="2025-08-14T14:45:05.350" v="3947" actId="403"/>
          <ac:spMkLst>
            <pc:docMk/>
            <pc:sldMk cId="1886258175" sldId="423"/>
            <ac:spMk id="7" creationId="{AF8DD949-461C-F5AE-0E11-6940E6CD722E}"/>
          </ac:spMkLst>
        </pc:spChg>
        <pc:spChg chg="add mod ord">
          <ac:chgData name="Cydney Bruce (staff)" userId="a80c87f8-c60a-4b28-a1ec-0fd061697ab9" providerId="ADAL" clId="{23498A2F-39BB-474C-9C35-97BB9B44BFE2}" dt="2025-08-14T11:09:30.901" v="518" actId="1076"/>
          <ac:spMkLst>
            <pc:docMk/>
            <pc:sldMk cId="1886258175" sldId="423"/>
            <ac:spMk id="8" creationId="{B587CB14-D6BD-22F7-9DA8-1530F5300B65}"/>
          </ac:spMkLst>
        </pc:spChg>
        <pc:spChg chg="add mod ord">
          <ac:chgData name="Cydney Bruce (staff)" userId="a80c87f8-c60a-4b28-a1ec-0fd061697ab9" providerId="ADAL" clId="{23498A2F-39BB-474C-9C35-97BB9B44BFE2}" dt="2025-08-14T11:07:28.930" v="468" actId="700"/>
          <ac:spMkLst>
            <pc:docMk/>
            <pc:sldMk cId="1886258175" sldId="423"/>
            <ac:spMk id="9" creationId="{5C2F8899-22E7-45AD-8602-2DFD874DCB4A}"/>
          </ac:spMkLst>
        </pc:spChg>
        <pc:spChg chg="add mod">
          <ac:chgData name="Cydney Bruce (staff)" userId="a80c87f8-c60a-4b28-a1ec-0fd061697ab9" providerId="ADAL" clId="{23498A2F-39BB-474C-9C35-97BB9B44BFE2}" dt="2025-08-15T06:27:50.014" v="4086" actId="1076"/>
          <ac:spMkLst>
            <pc:docMk/>
            <pc:sldMk cId="1886258175" sldId="423"/>
            <ac:spMk id="10" creationId="{C5478C61-72E7-1B33-9902-1028BF8171BE}"/>
          </ac:spMkLst>
        </pc:spChg>
        <pc:spChg chg="add mod ord">
          <ac:chgData name="Cydney Bruce (staff)" userId="a80c87f8-c60a-4b28-a1ec-0fd061697ab9" providerId="ADAL" clId="{23498A2F-39BB-474C-9C35-97BB9B44BFE2}" dt="2025-08-15T06:27:43.643" v="4085" actId="14100"/>
          <ac:spMkLst>
            <pc:docMk/>
            <pc:sldMk cId="1886258175" sldId="423"/>
            <ac:spMk id="12" creationId="{87E8930E-7CCC-3C97-B490-49C732838039}"/>
          </ac:spMkLst>
        </pc:spChg>
        <pc:spChg chg="add mod">
          <ac:chgData name="Cydney Bruce (staff)" userId="a80c87f8-c60a-4b28-a1ec-0fd061697ab9" providerId="ADAL" clId="{23498A2F-39BB-474C-9C35-97BB9B44BFE2}" dt="2025-08-15T06:29:41.491" v="4104" actId="20577"/>
          <ac:spMkLst>
            <pc:docMk/>
            <pc:sldMk cId="1886258175" sldId="423"/>
            <ac:spMk id="21" creationId="{1CCCBCF9-CFC6-5C0A-5853-CB82E89A4F5C}"/>
          </ac:spMkLst>
        </pc:spChg>
        <pc:spChg chg="add mod">
          <ac:chgData name="Cydney Bruce (staff)" userId="a80c87f8-c60a-4b28-a1ec-0fd061697ab9" providerId="ADAL" clId="{23498A2F-39BB-474C-9C35-97BB9B44BFE2}" dt="2025-08-15T06:29:55.924" v="4107" actId="20577"/>
          <ac:spMkLst>
            <pc:docMk/>
            <pc:sldMk cId="1886258175" sldId="423"/>
            <ac:spMk id="22" creationId="{5F246AA0-1290-B3EE-0E76-E0527F80329E}"/>
          </ac:spMkLst>
        </pc:spChg>
        <pc:spChg chg="add mod">
          <ac:chgData name="Cydney Bruce (staff)" userId="a80c87f8-c60a-4b28-a1ec-0fd061697ab9" providerId="ADAL" clId="{23498A2F-39BB-474C-9C35-97BB9B44BFE2}" dt="2025-08-15T08:47:37.455" v="4539" actId="14100"/>
          <ac:spMkLst>
            <pc:docMk/>
            <pc:sldMk cId="1886258175" sldId="423"/>
            <ac:spMk id="23" creationId="{137B71E4-4391-5E0D-83C1-F73D4EDDC71E}"/>
          </ac:spMkLst>
        </pc:spChg>
        <pc:spChg chg="add mod">
          <ac:chgData name="Cydney Bruce (staff)" userId="a80c87f8-c60a-4b28-a1ec-0fd061697ab9" providerId="ADAL" clId="{23498A2F-39BB-474C-9C35-97BB9B44BFE2}" dt="2025-08-15T11:57:11.939" v="4977"/>
          <ac:spMkLst>
            <pc:docMk/>
            <pc:sldMk cId="1886258175" sldId="423"/>
            <ac:spMk id="24" creationId="{BC525CA3-BC84-32AC-896A-62EB32E57950}"/>
          </ac:spMkLst>
        </pc:spChg>
        <pc:spChg chg="add mod">
          <ac:chgData name="Cydney Bruce (staff)" userId="a80c87f8-c60a-4b28-a1ec-0fd061697ab9" providerId="ADAL" clId="{23498A2F-39BB-474C-9C35-97BB9B44BFE2}" dt="2025-08-15T11:57:26.046" v="4979"/>
          <ac:spMkLst>
            <pc:docMk/>
            <pc:sldMk cId="1886258175" sldId="423"/>
            <ac:spMk id="25" creationId="{240AC9C5-F510-523A-52F8-2D0A4FA116F8}"/>
          </ac:spMkLst>
        </pc:spChg>
        <pc:grpChg chg="add mod">
          <ac:chgData name="Cydney Bruce (staff)" userId="a80c87f8-c60a-4b28-a1ec-0fd061697ab9" providerId="ADAL" clId="{23498A2F-39BB-474C-9C35-97BB9B44BFE2}" dt="2025-08-15T06:28:35.358" v="4090" actId="1076"/>
          <ac:grpSpMkLst>
            <pc:docMk/>
            <pc:sldMk cId="1886258175" sldId="423"/>
            <ac:grpSpMk id="2" creationId="{595221B2-E1C9-A782-E79B-EAB63373D915}"/>
          </ac:grpSpMkLst>
        </pc:grpChg>
        <pc:grpChg chg="add mod">
          <ac:chgData name="Cydney Bruce (staff)" userId="a80c87f8-c60a-4b28-a1ec-0fd061697ab9" providerId="ADAL" clId="{23498A2F-39BB-474C-9C35-97BB9B44BFE2}" dt="2025-08-15T06:28:50.117" v="4093" actId="1076"/>
          <ac:grpSpMkLst>
            <pc:docMk/>
            <pc:sldMk cId="1886258175" sldId="423"/>
            <ac:grpSpMk id="15" creationId="{E8C35062-A792-1080-0FC5-D222EF9499CE}"/>
          </ac:grpSpMkLst>
        </pc:grpChg>
        <pc:graphicFrameChg chg="add mod modGraphic">
          <ac:chgData name="Cydney Bruce (staff)" userId="a80c87f8-c60a-4b28-a1ec-0fd061697ab9" providerId="ADAL" clId="{23498A2F-39BB-474C-9C35-97BB9B44BFE2}" dt="2025-08-15T06:27:39.741" v="4084" actId="1076"/>
          <ac:graphicFrameMkLst>
            <pc:docMk/>
            <pc:sldMk cId="1886258175" sldId="423"/>
            <ac:graphicFrameMk id="11" creationId="{7B192250-7538-43B5-F501-0507CB188BD2}"/>
          </ac:graphicFrameMkLst>
        </pc:graphicFrameChg>
        <pc:picChg chg="mod">
          <ac:chgData name="Cydney Bruce (staff)" userId="a80c87f8-c60a-4b28-a1ec-0fd061697ab9" providerId="ADAL" clId="{23498A2F-39BB-474C-9C35-97BB9B44BFE2}" dt="2025-08-15T06:28:32.338" v="4089"/>
          <ac:picMkLst>
            <pc:docMk/>
            <pc:sldMk cId="1886258175" sldId="423"/>
            <ac:picMk id="3" creationId="{787E6605-08CE-2ABA-A6F7-3E4BDD31C639}"/>
          </ac:picMkLst>
        </pc:picChg>
        <pc:picChg chg="mod">
          <ac:chgData name="Cydney Bruce (staff)" userId="a80c87f8-c60a-4b28-a1ec-0fd061697ab9" providerId="ADAL" clId="{23498A2F-39BB-474C-9C35-97BB9B44BFE2}" dt="2025-08-15T06:28:32.338" v="4089"/>
          <ac:picMkLst>
            <pc:docMk/>
            <pc:sldMk cId="1886258175" sldId="423"/>
            <ac:picMk id="13" creationId="{59308FDF-235E-FFD0-C86C-2A54DF4B0759}"/>
          </ac:picMkLst>
        </pc:picChg>
        <pc:picChg chg="mod">
          <ac:chgData name="Cydney Bruce (staff)" userId="a80c87f8-c60a-4b28-a1ec-0fd061697ab9" providerId="ADAL" clId="{23498A2F-39BB-474C-9C35-97BB9B44BFE2}" dt="2025-08-15T06:28:32.338" v="4089"/>
          <ac:picMkLst>
            <pc:docMk/>
            <pc:sldMk cId="1886258175" sldId="423"/>
            <ac:picMk id="14" creationId="{8CACEEB7-3B3D-9377-FBB6-0F615C5999BF}"/>
          </ac:picMkLst>
        </pc:picChg>
        <pc:picChg chg="mod">
          <ac:chgData name="Cydney Bruce (staff)" userId="a80c87f8-c60a-4b28-a1ec-0fd061697ab9" providerId="ADAL" clId="{23498A2F-39BB-474C-9C35-97BB9B44BFE2}" dt="2025-08-15T06:28:46.604" v="4092"/>
          <ac:picMkLst>
            <pc:docMk/>
            <pc:sldMk cId="1886258175" sldId="423"/>
            <ac:picMk id="16" creationId="{31377D9A-5432-A9AC-FB98-6ADB451CF561}"/>
          </ac:picMkLst>
        </pc:picChg>
        <pc:picChg chg="mod">
          <ac:chgData name="Cydney Bruce (staff)" userId="a80c87f8-c60a-4b28-a1ec-0fd061697ab9" providerId="ADAL" clId="{23498A2F-39BB-474C-9C35-97BB9B44BFE2}" dt="2025-08-15T06:28:46.604" v="4092"/>
          <ac:picMkLst>
            <pc:docMk/>
            <pc:sldMk cId="1886258175" sldId="423"/>
            <ac:picMk id="17" creationId="{40FD31EC-3540-8BA6-32CE-46B775C742DC}"/>
          </ac:picMkLst>
        </pc:picChg>
        <pc:picChg chg="add mod">
          <ac:chgData name="Cydney Bruce (staff)" userId="a80c87f8-c60a-4b28-a1ec-0fd061697ab9" providerId="ADAL" clId="{23498A2F-39BB-474C-9C35-97BB9B44BFE2}" dt="2025-08-15T06:30:06.778" v="4110" actId="1076"/>
          <ac:picMkLst>
            <pc:docMk/>
            <pc:sldMk cId="1886258175" sldId="423"/>
            <ac:picMk id="18" creationId="{C5DB859A-3C49-47AA-4BA5-710DBC4C9AE3}"/>
          </ac:picMkLst>
        </pc:picChg>
        <pc:picChg chg="add mod">
          <ac:chgData name="Cydney Bruce (staff)" userId="a80c87f8-c60a-4b28-a1ec-0fd061697ab9" providerId="ADAL" clId="{23498A2F-39BB-474C-9C35-97BB9B44BFE2}" dt="2025-08-15T06:30:10.743" v="4111" actId="1076"/>
          <ac:picMkLst>
            <pc:docMk/>
            <pc:sldMk cId="1886258175" sldId="423"/>
            <ac:picMk id="19" creationId="{955535A3-CA43-DB49-E84E-722C2F7CC016}"/>
          </ac:picMkLst>
        </pc:picChg>
        <pc:picChg chg="add mod">
          <ac:chgData name="Cydney Bruce (staff)" userId="a80c87f8-c60a-4b28-a1ec-0fd061697ab9" providerId="ADAL" clId="{23498A2F-39BB-474C-9C35-97BB9B44BFE2}" dt="2025-08-15T06:30:14.674" v="4112" actId="1076"/>
          <ac:picMkLst>
            <pc:docMk/>
            <pc:sldMk cId="1886258175" sldId="423"/>
            <ac:picMk id="20" creationId="{64A4844F-E20F-31AD-B7D4-39A728DD9CC4}"/>
          </ac:picMkLst>
        </pc:picChg>
      </pc:sldChg>
      <pc:sldChg chg="addSp delSp modSp add mod ord">
        <pc:chgData name="Cydney Bruce (staff)" userId="a80c87f8-c60a-4b28-a1ec-0fd061697ab9" providerId="ADAL" clId="{23498A2F-39BB-474C-9C35-97BB9B44BFE2}" dt="2025-08-15T11:58:17.949" v="4996"/>
        <pc:sldMkLst>
          <pc:docMk/>
          <pc:sldMk cId="2653898520" sldId="424"/>
        </pc:sldMkLst>
        <pc:spChg chg="add mod">
          <ac:chgData name="Cydney Bruce (staff)" userId="a80c87f8-c60a-4b28-a1ec-0fd061697ab9" providerId="ADAL" clId="{23498A2F-39BB-474C-9C35-97BB9B44BFE2}" dt="2025-08-15T11:57:34.661" v="4982"/>
          <ac:spMkLst>
            <pc:docMk/>
            <pc:sldMk cId="2653898520" sldId="424"/>
            <ac:spMk id="2" creationId="{0C9E97B8-9412-57F0-27C1-EAFA1B06C2DF}"/>
          </ac:spMkLst>
        </pc:spChg>
        <pc:spChg chg="add mod">
          <ac:chgData name="Cydney Bruce (staff)" userId="a80c87f8-c60a-4b28-a1ec-0fd061697ab9" providerId="ADAL" clId="{23498A2F-39BB-474C-9C35-97BB9B44BFE2}" dt="2025-08-15T11:58:17.949" v="4996"/>
          <ac:spMkLst>
            <pc:docMk/>
            <pc:sldMk cId="2653898520" sldId="424"/>
            <ac:spMk id="3" creationId="{E1FAC153-55E5-0089-32E3-82E9FF4876C0}"/>
          </ac:spMkLst>
        </pc:spChg>
        <pc:spChg chg="mod">
          <ac:chgData name="Cydney Bruce (staff)" userId="a80c87f8-c60a-4b28-a1ec-0fd061697ab9" providerId="ADAL" clId="{23498A2F-39BB-474C-9C35-97BB9B44BFE2}" dt="2025-08-14T13:21:40.451" v="2624" actId="20577"/>
          <ac:spMkLst>
            <pc:docMk/>
            <pc:sldMk cId="2653898520" sldId="424"/>
            <ac:spMk id="4" creationId="{5014FDF5-CAB0-91B5-72E6-B956087646F3}"/>
          </ac:spMkLst>
        </pc:spChg>
        <pc:spChg chg="mod">
          <ac:chgData name="Cydney Bruce (staff)" userId="a80c87f8-c60a-4b28-a1ec-0fd061697ab9" providerId="ADAL" clId="{23498A2F-39BB-474C-9C35-97BB9B44BFE2}" dt="2025-08-14T13:51:49.414" v="3414" actId="20577"/>
          <ac:spMkLst>
            <pc:docMk/>
            <pc:sldMk cId="2653898520" sldId="424"/>
            <ac:spMk id="5" creationId="{00483E84-947C-CF90-2F01-D26FC3B35DF9}"/>
          </ac:spMkLst>
        </pc:spChg>
        <pc:spChg chg="mod">
          <ac:chgData name="Cydney Bruce (staff)" userId="a80c87f8-c60a-4b28-a1ec-0fd061697ab9" providerId="ADAL" clId="{23498A2F-39BB-474C-9C35-97BB9B44BFE2}" dt="2025-08-15T08:53:09.240" v="4546" actId="20577"/>
          <ac:spMkLst>
            <pc:docMk/>
            <pc:sldMk cId="2653898520" sldId="424"/>
            <ac:spMk id="6" creationId="{EC298D37-07E8-2567-A708-2246777FF86E}"/>
          </ac:spMkLst>
        </pc:spChg>
        <pc:spChg chg="mod">
          <ac:chgData name="Cydney Bruce (staff)" userId="a80c87f8-c60a-4b28-a1ec-0fd061697ab9" providerId="ADAL" clId="{23498A2F-39BB-474C-9C35-97BB9B44BFE2}" dt="2025-08-14T14:45:37.159" v="3950" actId="21"/>
          <ac:spMkLst>
            <pc:docMk/>
            <pc:sldMk cId="2653898520" sldId="424"/>
            <ac:spMk id="7" creationId="{0D11D294-0F05-437A-4FBE-D6DEDBD397E1}"/>
          </ac:spMkLst>
        </pc:spChg>
        <pc:spChg chg="mod">
          <ac:chgData name="Cydney Bruce (staff)" userId="a80c87f8-c60a-4b28-a1ec-0fd061697ab9" providerId="ADAL" clId="{23498A2F-39BB-474C-9C35-97BB9B44BFE2}" dt="2025-08-14T14:45:42.213" v="3952" actId="21"/>
          <ac:spMkLst>
            <pc:docMk/>
            <pc:sldMk cId="2653898520" sldId="424"/>
            <ac:spMk id="8" creationId="{5CFE05BA-DF66-6DFA-833C-4311A178407C}"/>
          </ac:spMkLst>
        </pc:spChg>
        <pc:spChg chg="add mod">
          <ac:chgData name="Cydney Bruce (staff)" userId="a80c87f8-c60a-4b28-a1ec-0fd061697ab9" providerId="ADAL" clId="{23498A2F-39BB-474C-9C35-97BB9B44BFE2}" dt="2025-08-14T14:47:24.890" v="3968" actId="6549"/>
          <ac:spMkLst>
            <pc:docMk/>
            <pc:sldMk cId="2653898520" sldId="424"/>
            <ac:spMk id="12" creationId="{131DCF25-6D57-C1C8-96E4-12ABF9B9D057}"/>
          </ac:spMkLst>
        </pc:spChg>
        <pc:spChg chg="add mod">
          <ac:chgData name="Cydney Bruce (staff)" userId="a80c87f8-c60a-4b28-a1ec-0fd061697ab9" providerId="ADAL" clId="{23498A2F-39BB-474C-9C35-97BB9B44BFE2}" dt="2025-08-14T14:50:58.722" v="3996" actId="207"/>
          <ac:spMkLst>
            <pc:docMk/>
            <pc:sldMk cId="2653898520" sldId="424"/>
            <ac:spMk id="13" creationId="{1CCC48EC-4EAD-FE3F-EE7E-0802F39B1D63}"/>
          </ac:spMkLst>
        </pc:spChg>
        <pc:spChg chg="add mod">
          <ac:chgData name="Cydney Bruce (staff)" userId="a80c87f8-c60a-4b28-a1ec-0fd061697ab9" providerId="ADAL" clId="{23498A2F-39BB-474C-9C35-97BB9B44BFE2}" dt="2025-08-15T07:22:10.016" v="4436" actId="20577"/>
          <ac:spMkLst>
            <pc:docMk/>
            <pc:sldMk cId="2653898520" sldId="424"/>
            <ac:spMk id="14" creationId="{53446D73-37C9-448E-803E-375ACD2F640E}"/>
          </ac:spMkLst>
        </pc:spChg>
        <pc:spChg chg="add mod">
          <ac:chgData name="Cydney Bruce (staff)" userId="a80c87f8-c60a-4b28-a1ec-0fd061697ab9" providerId="ADAL" clId="{23498A2F-39BB-474C-9C35-97BB9B44BFE2}" dt="2025-08-15T07:22:26.186" v="4437" actId="403"/>
          <ac:spMkLst>
            <pc:docMk/>
            <pc:sldMk cId="2653898520" sldId="424"/>
            <ac:spMk id="15" creationId="{D914763A-00BE-FAEE-86AB-BF3A1554A907}"/>
          </ac:spMkLst>
        </pc:spChg>
        <pc:spChg chg="add mod ord">
          <ac:chgData name="Cydney Bruce (staff)" userId="a80c87f8-c60a-4b28-a1ec-0fd061697ab9" providerId="ADAL" clId="{23498A2F-39BB-474C-9C35-97BB9B44BFE2}" dt="2025-08-14T14:50:18.268" v="3994" actId="167"/>
          <ac:spMkLst>
            <pc:docMk/>
            <pc:sldMk cId="2653898520" sldId="424"/>
            <ac:spMk id="16" creationId="{858B76B8-0314-1454-FA31-1DBCEAF563A5}"/>
          </ac:spMkLst>
        </pc:spChg>
        <pc:spChg chg="add mod">
          <ac:chgData name="Cydney Bruce (staff)" userId="a80c87f8-c60a-4b28-a1ec-0fd061697ab9" providerId="ADAL" clId="{23498A2F-39BB-474C-9C35-97BB9B44BFE2}" dt="2025-08-15T07:21:50.251" v="4428" actId="20577"/>
          <ac:spMkLst>
            <pc:docMk/>
            <pc:sldMk cId="2653898520" sldId="424"/>
            <ac:spMk id="17" creationId="{53747E29-39BE-CCA0-BE00-C820CC6952F6}"/>
          </ac:spMkLst>
        </pc:spChg>
      </pc:sldChg>
      <pc:sldChg chg="addSp delSp modSp new del mod modClrScheme chgLayout">
        <pc:chgData name="Cydney Bruce (staff)" userId="a80c87f8-c60a-4b28-a1ec-0fd061697ab9" providerId="ADAL" clId="{23498A2F-39BB-474C-9C35-97BB9B44BFE2}" dt="2025-08-14T11:22:20.103" v="1065" actId="2696"/>
        <pc:sldMkLst>
          <pc:docMk/>
          <pc:sldMk cId="4146232090" sldId="424"/>
        </pc:sldMkLst>
      </pc:sldChg>
      <pc:sldChg chg="modSp add del mod">
        <pc:chgData name="Cydney Bruce (staff)" userId="a80c87f8-c60a-4b28-a1ec-0fd061697ab9" providerId="ADAL" clId="{23498A2F-39BB-474C-9C35-97BB9B44BFE2}" dt="2025-08-14T13:26:03.792" v="2689" actId="2696"/>
        <pc:sldMkLst>
          <pc:docMk/>
          <pc:sldMk cId="3034584944" sldId="425"/>
        </pc:sldMkLst>
      </pc:sldChg>
      <pc:sldChg chg="addSp modSp add mod">
        <pc:chgData name="Cydney Bruce (staff)" userId="a80c87f8-c60a-4b28-a1ec-0fd061697ab9" providerId="ADAL" clId="{23498A2F-39BB-474C-9C35-97BB9B44BFE2}" dt="2025-08-15T11:57:24.755" v="4978"/>
        <pc:sldMkLst>
          <pc:docMk/>
          <pc:sldMk cId="1104988308" sldId="426"/>
        </pc:sldMkLst>
        <pc:spChg chg="add mod">
          <ac:chgData name="Cydney Bruce (staff)" userId="a80c87f8-c60a-4b28-a1ec-0fd061697ab9" providerId="ADAL" clId="{23498A2F-39BB-474C-9C35-97BB9B44BFE2}" dt="2025-08-15T11:57:10.139" v="4976"/>
          <ac:spMkLst>
            <pc:docMk/>
            <pc:sldMk cId="1104988308" sldId="426"/>
            <ac:spMk id="2" creationId="{4CC13206-396D-46D2-7BA8-551E29C8EEAE}"/>
          </ac:spMkLst>
        </pc:spChg>
        <pc:spChg chg="add mod">
          <ac:chgData name="Cydney Bruce (staff)" userId="a80c87f8-c60a-4b28-a1ec-0fd061697ab9" providerId="ADAL" clId="{23498A2F-39BB-474C-9C35-97BB9B44BFE2}" dt="2025-08-15T11:57:24.755" v="4978"/>
          <ac:spMkLst>
            <pc:docMk/>
            <pc:sldMk cId="1104988308" sldId="426"/>
            <ac:spMk id="3" creationId="{8C6FAADC-C7E1-17F6-F1C0-9672C0DBECD3}"/>
          </ac:spMkLst>
        </pc:spChg>
        <pc:spChg chg="mod">
          <ac:chgData name="Cydney Bruce (staff)" userId="a80c87f8-c60a-4b28-a1ec-0fd061697ab9" providerId="ADAL" clId="{23498A2F-39BB-474C-9C35-97BB9B44BFE2}" dt="2025-08-14T12:59:45.191" v="1623" actId="20577"/>
          <ac:spMkLst>
            <pc:docMk/>
            <pc:sldMk cId="1104988308" sldId="426"/>
            <ac:spMk id="4" creationId="{15629FD5-A027-8798-635F-5741E0C41AA4}"/>
          </ac:spMkLst>
        </pc:spChg>
        <pc:spChg chg="mod">
          <ac:chgData name="Cydney Bruce (staff)" userId="a80c87f8-c60a-4b28-a1ec-0fd061697ab9" providerId="ADAL" clId="{23498A2F-39BB-474C-9C35-97BB9B44BFE2}" dt="2025-08-14T14:44:30.761" v="3940" actId="403"/>
          <ac:spMkLst>
            <pc:docMk/>
            <pc:sldMk cId="1104988308" sldId="426"/>
            <ac:spMk id="5" creationId="{B8E1E5E5-8547-0487-2DEA-21A789E8CB73}"/>
          </ac:spMkLst>
        </pc:spChg>
        <pc:spChg chg="mod">
          <ac:chgData name="Cydney Bruce (staff)" userId="a80c87f8-c60a-4b28-a1ec-0fd061697ab9" providerId="ADAL" clId="{23498A2F-39BB-474C-9C35-97BB9B44BFE2}" dt="2025-08-14T14:44:35.861" v="3941" actId="403"/>
          <ac:spMkLst>
            <pc:docMk/>
            <pc:sldMk cId="1104988308" sldId="426"/>
            <ac:spMk id="6" creationId="{4238041C-5640-8830-81BF-504378A7B6C9}"/>
          </ac:spMkLst>
        </pc:spChg>
        <pc:spChg chg="mod">
          <ac:chgData name="Cydney Bruce (staff)" userId="a80c87f8-c60a-4b28-a1ec-0fd061697ab9" providerId="ADAL" clId="{23498A2F-39BB-474C-9C35-97BB9B44BFE2}" dt="2025-08-14T14:44:48.541" v="3945" actId="20577"/>
          <ac:spMkLst>
            <pc:docMk/>
            <pc:sldMk cId="1104988308" sldId="426"/>
            <ac:spMk id="7" creationId="{07BE375B-BC14-3A9A-DBA3-E5E738276C73}"/>
          </ac:spMkLst>
        </pc:spChg>
        <pc:spChg chg="mod">
          <ac:chgData name="Cydney Bruce (staff)" userId="a80c87f8-c60a-4b28-a1ec-0fd061697ab9" providerId="ADAL" clId="{23498A2F-39BB-474C-9C35-97BB9B44BFE2}" dt="2025-08-14T14:44:39.090" v="3942" actId="403"/>
          <ac:spMkLst>
            <pc:docMk/>
            <pc:sldMk cId="1104988308" sldId="426"/>
            <ac:spMk id="8" creationId="{03C014EF-6DE3-334B-E334-9FA9D502CFF0}"/>
          </ac:spMkLst>
        </pc:spChg>
      </pc:sldChg>
      <pc:sldChg chg="new del">
        <pc:chgData name="Cydney Bruce (staff)" userId="a80c87f8-c60a-4b28-a1ec-0fd061697ab9" providerId="ADAL" clId="{23498A2F-39BB-474C-9C35-97BB9B44BFE2}" dt="2025-08-14T13:06:49.007" v="2058" actId="680"/>
        <pc:sldMkLst>
          <pc:docMk/>
          <pc:sldMk cId="1926787093" sldId="427"/>
        </pc:sldMkLst>
      </pc:sldChg>
      <pc:sldChg chg="addSp delSp modSp add mod">
        <pc:chgData name="Cydney Bruce (staff)" userId="a80c87f8-c60a-4b28-a1ec-0fd061697ab9" providerId="ADAL" clId="{23498A2F-39BB-474C-9C35-97BB9B44BFE2}" dt="2025-08-15T11:58:26.179" v="4997"/>
        <pc:sldMkLst>
          <pc:docMk/>
          <pc:sldMk cId="3318609012" sldId="427"/>
        </pc:sldMkLst>
        <pc:spChg chg="mod">
          <ac:chgData name="Cydney Bruce (staff)" userId="a80c87f8-c60a-4b28-a1ec-0fd061697ab9" providerId="ADAL" clId="{23498A2F-39BB-474C-9C35-97BB9B44BFE2}" dt="2025-08-14T13:07:42.275" v="2212" actId="20577"/>
          <ac:spMkLst>
            <pc:docMk/>
            <pc:sldMk cId="3318609012" sldId="427"/>
            <ac:spMk id="4" creationId="{FC6F9744-7D11-FBDD-7D42-EFF7621ECB7B}"/>
          </ac:spMkLst>
        </pc:spChg>
        <pc:spChg chg="mod">
          <ac:chgData name="Cydney Bruce (staff)" userId="a80c87f8-c60a-4b28-a1ec-0fd061697ab9" providerId="ADAL" clId="{23498A2F-39BB-474C-9C35-97BB9B44BFE2}" dt="2025-08-14T13:07:33.476" v="2195" actId="20577"/>
          <ac:spMkLst>
            <pc:docMk/>
            <pc:sldMk cId="3318609012" sldId="427"/>
            <ac:spMk id="5" creationId="{A138121A-2B8E-5E05-323C-DDE3E5F50D6D}"/>
          </ac:spMkLst>
        </pc:spChg>
        <pc:spChg chg="mod">
          <ac:chgData name="Cydney Bruce (staff)" userId="a80c87f8-c60a-4b28-a1ec-0fd061697ab9" providerId="ADAL" clId="{23498A2F-39BB-474C-9C35-97BB9B44BFE2}" dt="2025-08-14T13:07:14.898" v="2123" actId="20577"/>
          <ac:spMkLst>
            <pc:docMk/>
            <pc:sldMk cId="3318609012" sldId="427"/>
            <ac:spMk id="6" creationId="{352DF9E9-BCCE-A915-1094-F50AAA5115C0}"/>
          </ac:spMkLst>
        </pc:spChg>
        <pc:spChg chg="mod">
          <ac:chgData name="Cydney Bruce (staff)" userId="a80c87f8-c60a-4b28-a1ec-0fd061697ab9" providerId="ADAL" clId="{23498A2F-39BB-474C-9C35-97BB9B44BFE2}" dt="2025-08-15T07:08:20.029" v="4280" actId="313"/>
          <ac:spMkLst>
            <pc:docMk/>
            <pc:sldMk cId="3318609012" sldId="427"/>
            <ac:spMk id="7" creationId="{9F7E39FB-F17B-ECDF-5843-D5A25589B63C}"/>
          </ac:spMkLst>
        </pc:spChg>
        <pc:spChg chg="mod">
          <ac:chgData name="Cydney Bruce (staff)" userId="a80c87f8-c60a-4b28-a1ec-0fd061697ab9" providerId="ADAL" clId="{23498A2F-39BB-474C-9C35-97BB9B44BFE2}" dt="2025-08-14T13:07:40.091" v="2210" actId="20577"/>
          <ac:spMkLst>
            <pc:docMk/>
            <pc:sldMk cId="3318609012" sldId="427"/>
            <ac:spMk id="8" creationId="{04F4608F-BA3B-E23E-254F-7ED9A896D169}"/>
          </ac:spMkLst>
        </pc:spChg>
        <pc:spChg chg="add mod">
          <ac:chgData name="Cydney Bruce (staff)" userId="a80c87f8-c60a-4b28-a1ec-0fd061697ab9" providerId="ADAL" clId="{23498A2F-39BB-474C-9C35-97BB9B44BFE2}" dt="2025-08-15T11:57:55.926" v="4991"/>
          <ac:spMkLst>
            <pc:docMk/>
            <pc:sldMk cId="3318609012" sldId="427"/>
            <ac:spMk id="11" creationId="{24FD3B21-53D8-0CE7-9A16-D9EEC6E37956}"/>
          </ac:spMkLst>
        </pc:spChg>
        <pc:spChg chg="add mod">
          <ac:chgData name="Cydney Bruce (staff)" userId="a80c87f8-c60a-4b28-a1ec-0fd061697ab9" providerId="ADAL" clId="{23498A2F-39BB-474C-9C35-97BB9B44BFE2}" dt="2025-08-15T11:58:26.179" v="4997"/>
          <ac:spMkLst>
            <pc:docMk/>
            <pc:sldMk cId="3318609012" sldId="427"/>
            <ac:spMk id="12" creationId="{5CB3D553-1339-9ADD-F66B-0824CCFE0847}"/>
          </ac:spMkLst>
        </pc:spChg>
      </pc:sldChg>
      <pc:sldChg chg="addSp delSp modSp new mod modClrScheme chgLayout">
        <pc:chgData name="Cydney Bruce (staff)" userId="a80c87f8-c60a-4b28-a1ec-0fd061697ab9" providerId="ADAL" clId="{23498A2F-39BB-474C-9C35-97BB9B44BFE2}" dt="2025-08-15T11:57:59.257" v="4993"/>
        <pc:sldMkLst>
          <pc:docMk/>
          <pc:sldMk cId="1587416874" sldId="428"/>
        </pc:sldMkLst>
        <pc:spChg chg="mod ord">
          <ac:chgData name="Cydney Bruce (staff)" userId="a80c87f8-c60a-4b28-a1ec-0fd061697ab9" providerId="ADAL" clId="{23498A2F-39BB-474C-9C35-97BB9B44BFE2}" dt="2025-08-14T13:26:53.756" v="2694" actId="700"/>
          <ac:spMkLst>
            <pc:docMk/>
            <pc:sldMk cId="1587416874" sldId="428"/>
            <ac:spMk id="2" creationId="{52B1BB0E-7919-3CA3-D649-FD24A7F70810}"/>
          </ac:spMkLst>
        </pc:spChg>
        <pc:spChg chg="add mod">
          <ac:chgData name="Cydney Bruce (staff)" userId="a80c87f8-c60a-4b28-a1ec-0fd061697ab9" providerId="ADAL" clId="{23498A2F-39BB-474C-9C35-97BB9B44BFE2}" dt="2025-08-15T11:57:59.257" v="4993"/>
          <ac:spMkLst>
            <pc:docMk/>
            <pc:sldMk cId="1587416874" sldId="428"/>
            <ac:spMk id="4" creationId="{723645BC-0ACA-639A-E17A-ABC391EB9467}"/>
          </ac:spMkLst>
        </pc:spChg>
        <pc:spChg chg="add mod ord">
          <ac:chgData name="Cydney Bruce (staff)" userId="a80c87f8-c60a-4b28-a1ec-0fd061697ab9" providerId="ADAL" clId="{23498A2F-39BB-474C-9C35-97BB9B44BFE2}" dt="2025-08-14T13:43:49.719" v="3158" actId="20577"/>
          <ac:spMkLst>
            <pc:docMk/>
            <pc:sldMk cId="1587416874" sldId="428"/>
            <ac:spMk id="11" creationId="{E77B99E3-82DD-B752-239F-D79B70B3475C}"/>
          </ac:spMkLst>
        </pc:spChg>
        <pc:spChg chg="add mod ord">
          <ac:chgData name="Cydney Bruce (staff)" userId="a80c87f8-c60a-4b28-a1ec-0fd061697ab9" providerId="ADAL" clId="{23498A2F-39BB-474C-9C35-97BB9B44BFE2}" dt="2025-08-14T13:31:38.046" v="2766" actId="14100"/>
          <ac:spMkLst>
            <pc:docMk/>
            <pc:sldMk cId="1587416874" sldId="428"/>
            <ac:spMk id="17" creationId="{97287C80-3850-95BD-C2D4-A9571DAF0927}"/>
          </ac:spMkLst>
        </pc:spChg>
        <pc:spChg chg="mod">
          <ac:chgData name="Cydney Bruce (staff)" userId="a80c87f8-c60a-4b28-a1ec-0fd061697ab9" providerId="ADAL" clId="{23498A2F-39BB-474C-9C35-97BB9B44BFE2}" dt="2025-08-14T13:32:07.748" v="2770" actId="1076"/>
          <ac:spMkLst>
            <pc:docMk/>
            <pc:sldMk cId="1587416874" sldId="428"/>
            <ac:spMk id="19" creationId="{2CAE4BE9-09A9-3407-6064-A1830329BA65}"/>
          </ac:spMkLst>
        </pc:spChg>
        <pc:spChg chg="add mod ord">
          <ac:chgData name="Cydney Bruce (staff)" userId="a80c87f8-c60a-4b28-a1ec-0fd061697ab9" providerId="ADAL" clId="{23498A2F-39BB-474C-9C35-97BB9B44BFE2}" dt="2025-08-14T13:30:51.800" v="2757" actId="14100"/>
          <ac:spMkLst>
            <pc:docMk/>
            <pc:sldMk cId="1587416874" sldId="428"/>
            <ac:spMk id="21" creationId="{07598662-489B-A0D7-C41D-8FED92B41E56}"/>
          </ac:spMkLst>
        </pc:spChg>
        <pc:spChg chg="add mod ord">
          <ac:chgData name="Cydney Bruce (staff)" userId="a80c87f8-c60a-4b28-a1ec-0fd061697ab9" providerId="ADAL" clId="{23498A2F-39BB-474C-9C35-97BB9B44BFE2}" dt="2025-08-14T13:26:53.756" v="2694" actId="700"/>
          <ac:spMkLst>
            <pc:docMk/>
            <pc:sldMk cId="1587416874" sldId="428"/>
            <ac:spMk id="22" creationId="{7EDD76B0-5DAD-757C-85A3-594FBD72B86F}"/>
          </ac:spMkLst>
        </pc:spChg>
        <pc:spChg chg="add mod">
          <ac:chgData name="Cydney Bruce (staff)" userId="a80c87f8-c60a-4b28-a1ec-0fd061697ab9" providerId="ADAL" clId="{23498A2F-39BB-474C-9C35-97BB9B44BFE2}" dt="2025-08-15T07:25:15.174" v="4443" actId="113"/>
          <ac:spMkLst>
            <pc:docMk/>
            <pc:sldMk cId="1587416874" sldId="428"/>
            <ac:spMk id="27" creationId="{FA5B4B8E-009D-3865-127B-8793D62B390D}"/>
          </ac:spMkLst>
        </pc:spChg>
        <pc:spChg chg="add mod ord topLvl">
          <ac:chgData name="Cydney Bruce (staff)" userId="a80c87f8-c60a-4b28-a1ec-0fd061697ab9" providerId="ADAL" clId="{23498A2F-39BB-474C-9C35-97BB9B44BFE2}" dt="2025-08-14T14:32:39.481" v="3824" actId="20577"/>
          <ac:spMkLst>
            <pc:docMk/>
            <pc:sldMk cId="1587416874" sldId="428"/>
            <ac:spMk id="29" creationId="{F5FDDDA9-2E34-5C88-5A89-F0F7E1D042A6}"/>
          </ac:spMkLst>
        </pc:spChg>
        <pc:spChg chg="mod topLvl">
          <ac:chgData name="Cydney Bruce (staff)" userId="a80c87f8-c60a-4b28-a1ec-0fd061697ab9" providerId="ADAL" clId="{23498A2F-39BB-474C-9C35-97BB9B44BFE2}" dt="2025-08-14T14:37:50.634" v="3910" actId="20577"/>
          <ac:spMkLst>
            <pc:docMk/>
            <pc:sldMk cId="1587416874" sldId="428"/>
            <ac:spMk id="36" creationId="{0602D4D2-C3DA-CB19-AB71-2107B57CAA2F}"/>
          </ac:spMkLst>
        </pc:spChg>
        <pc:grpChg chg="add mod">
          <ac:chgData name="Cydney Bruce (staff)" userId="a80c87f8-c60a-4b28-a1ec-0fd061697ab9" providerId="ADAL" clId="{23498A2F-39BB-474C-9C35-97BB9B44BFE2}" dt="2025-08-14T14:32:33.006" v="3821" actId="1076"/>
          <ac:grpSpMkLst>
            <pc:docMk/>
            <pc:sldMk cId="1587416874" sldId="428"/>
            <ac:grpSpMk id="48" creationId="{62AD827A-F7F0-0D2A-CB6B-641E9B13F341}"/>
          </ac:grpSpMkLst>
        </pc:grpChg>
        <pc:grpChg chg="add mod">
          <ac:chgData name="Cydney Bruce (staff)" userId="a80c87f8-c60a-4b28-a1ec-0fd061697ab9" providerId="ADAL" clId="{23498A2F-39BB-474C-9C35-97BB9B44BFE2}" dt="2025-08-14T14:32:29.695" v="3820" actId="1076"/>
          <ac:grpSpMkLst>
            <pc:docMk/>
            <pc:sldMk cId="1587416874" sldId="428"/>
            <ac:grpSpMk id="49" creationId="{43B9C2CE-3D6B-88C4-2EA0-38F0840457E2}"/>
          </ac:grpSpMkLst>
        </pc:grpChg>
        <pc:picChg chg="add mod topLvl">
          <ac:chgData name="Cydney Bruce (staff)" userId="a80c87f8-c60a-4b28-a1ec-0fd061697ab9" providerId="ADAL" clId="{23498A2F-39BB-474C-9C35-97BB9B44BFE2}" dt="2025-08-14T14:31:49.358" v="3780" actId="164"/>
          <ac:picMkLst>
            <pc:docMk/>
            <pc:sldMk cId="1587416874" sldId="428"/>
            <ac:picMk id="38" creationId="{EFC1401B-C867-EE5A-4854-72F00083E2AD}"/>
          </ac:picMkLst>
        </pc:picChg>
        <pc:picChg chg="add mod topLvl">
          <ac:chgData name="Cydney Bruce (staff)" userId="a80c87f8-c60a-4b28-a1ec-0fd061697ab9" providerId="ADAL" clId="{23498A2F-39BB-474C-9C35-97BB9B44BFE2}" dt="2025-08-14T14:31:49.358" v="3780" actId="164"/>
          <ac:picMkLst>
            <pc:docMk/>
            <pc:sldMk cId="1587416874" sldId="428"/>
            <ac:picMk id="40" creationId="{2DC5A2B2-6CDF-8379-58EA-B971A171D055}"/>
          </ac:picMkLst>
        </pc:picChg>
        <pc:picChg chg="add mod topLvl">
          <ac:chgData name="Cydney Bruce (staff)" userId="a80c87f8-c60a-4b28-a1ec-0fd061697ab9" providerId="ADAL" clId="{23498A2F-39BB-474C-9C35-97BB9B44BFE2}" dt="2025-08-14T14:31:39.123" v="3778" actId="164"/>
          <ac:picMkLst>
            <pc:docMk/>
            <pc:sldMk cId="1587416874" sldId="428"/>
            <ac:picMk id="41" creationId="{0ED9BE5D-2381-8952-BE63-A29AE6DC04A2}"/>
          </ac:picMkLst>
        </pc:picChg>
        <pc:picChg chg="add mod">
          <ac:chgData name="Cydney Bruce (staff)" userId="a80c87f8-c60a-4b28-a1ec-0fd061697ab9" providerId="ADAL" clId="{23498A2F-39BB-474C-9C35-97BB9B44BFE2}" dt="2025-08-14T14:33:38.219" v="3850" actId="1076"/>
          <ac:picMkLst>
            <pc:docMk/>
            <pc:sldMk cId="1587416874" sldId="428"/>
            <ac:picMk id="42" creationId="{051B453C-C020-4834-330C-3A4FC0871A6A}"/>
          </ac:picMkLst>
        </pc:picChg>
        <pc:picChg chg="add mod">
          <ac:chgData name="Cydney Bruce (staff)" userId="a80c87f8-c60a-4b28-a1ec-0fd061697ab9" providerId="ADAL" clId="{23498A2F-39BB-474C-9C35-97BB9B44BFE2}" dt="2025-08-14T14:31:49.358" v="3780" actId="164"/>
          <ac:picMkLst>
            <pc:docMk/>
            <pc:sldMk cId="1587416874" sldId="428"/>
            <ac:picMk id="43" creationId="{8FBBCF90-CBEB-79CC-F73F-6BF7F7C52979}"/>
          </ac:picMkLst>
        </pc:picChg>
        <pc:picChg chg="add mod topLvl">
          <ac:chgData name="Cydney Bruce (staff)" userId="a80c87f8-c60a-4b28-a1ec-0fd061697ab9" providerId="ADAL" clId="{23498A2F-39BB-474C-9C35-97BB9B44BFE2}" dt="2025-08-14T14:31:39.123" v="3778" actId="164"/>
          <ac:picMkLst>
            <pc:docMk/>
            <pc:sldMk cId="1587416874" sldId="428"/>
            <ac:picMk id="44" creationId="{EA528DA3-0C6F-D786-65D8-59902BA620EE}"/>
          </ac:picMkLst>
        </pc:picChg>
        <pc:picChg chg="add mod">
          <ac:chgData name="Cydney Bruce (staff)" userId="a80c87f8-c60a-4b28-a1ec-0fd061697ab9" providerId="ADAL" clId="{23498A2F-39BB-474C-9C35-97BB9B44BFE2}" dt="2025-08-14T14:33:36.342" v="3849" actId="1076"/>
          <ac:picMkLst>
            <pc:docMk/>
            <pc:sldMk cId="1587416874" sldId="428"/>
            <ac:picMk id="45" creationId="{9E709AF2-4B83-E2DE-9BB3-0283B9E348E3}"/>
          </ac:picMkLst>
        </pc:picChg>
        <pc:picChg chg="add mod">
          <ac:chgData name="Cydney Bruce (staff)" userId="a80c87f8-c60a-4b28-a1ec-0fd061697ab9" providerId="ADAL" clId="{23498A2F-39BB-474C-9C35-97BB9B44BFE2}" dt="2025-08-14T14:33:33.899" v="3848" actId="1076"/>
          <ac:picMkLst>
            <pc:docMk/>
            <pc:sldMk cId="1587416874" sldId="428"/>
            <ac:picMk id="46" creationId="{E6F1A74D-19FA-3F8A-3F99-7D1B2D1341D0}"/>
          </ac:picMkLst>
        </pc:picChg>
        <pc:picChg chg="add mod">
          <ac:chgData name="Cydney Bruce (staff)" userId="a80c87f8-c60a-4b28-a1ec-0fd061697ab9" providerId="ADAL" clId="{23498A2F-39BB-474C-9C35-97BB9B44BFE2}" dt="2025-08-14T14:39:10.962" v="3929"/>
          <ac:picMkLst>
            <pc:docMk/>
            <pc:sldMk cId="1587416874" sldId="428"/>
            <ac:picMk id="53" creationId="{9CA90CC6-634B-582E-A9D7-EEA069DB902F}"/>
          </ac:picMkLst>
        </pc:picChg>
        <pc:picChg chg="add mod ord">
          <ac:chgData name="Cydney Bruce (staff)" userId="a80c87f8-c60a-4b28-a1ec-0fd061697ab9" providerId="ADAL" clId="{23498A2F-39BB-474C-9C35-97BB9B44BFE2}" dt="2025-08-14T14:39:17.775" v="3930"/>
          <ac:picMkLst>
            <pc:docMk/>
            <pc:sldMk cId="1587416874" sldId="428"/>
            <ac:picMk id="54" creationId="{69B2B66E-6842-8C89-48F8-AD2E65321E5C}"/>
          </ac:picMkLst>
        </pc:picChg>
        <pc:picChg chg="add mod ord">
          <ac:chgData name="Cydney Bruce (staff)" userId="a80c87f8-c60a-4b28-a1ec-0fd061697ab9" providerId="ADAL" clId="{23498A2F-39BB-474C-9C35-97BB9B44BFE2}" dt="2025-08-14T14:36:40.366" v="3895" actId="166"/>
          <ac:picMkLst>
            <pc:docMk/>
            <pc:sldMk cId="1587416874" sldId="428"/>
            <ac:picMk id="55" creationId="{4F740EE8-410F-F90F-089F-487D4A16E5A8}"/>
          </ac:picMkLst>
        </pc:picChg>
        <pc:picChg chg="add mod">
          <ac:chgData name="Cydney Bruce (staff)" userId="a80c87f8-c60a-4b28-a1ec-0fd061697ab9" providerId="ADAL" clId="{23498A2F-39BB-474C-9C35-97BB9B44BFE2}" dt="2025-08-14T14:38:26.775" v="3921" actId="1076"/>
          <ac:picMkLst>
            <pc:docMk/>
            <pc:sldMk cId="1587416874" sldId="428"/>
            <ac:picMk id="56" creationId="{63760477-EA4D-89AF-FA75-50A691A8F9C9}"/>
          </ac:picMkLst>
        </pc:picChg>
        <pc:picChg chg="add mod">
          <ac:chgData name="Cydney Bruce (staff)" userId="a80c87f8-c60a-4b28-a1ec-0fd061697ab9" providerId="ADAL" clId="{23498A2F-39BB-474C-9C35-97BB9B44BFE2}" dt="2025-08-14T14:38:00.312" v="3911" actId="1076"/>
          <ac:picMkLst>
            <pc:docMk/>
            <pc:sldMk cId="1587416874" sldId="428"/>
            <ac:picMk id="57" creationId="{AA23E679-E5E8-CE70-1319-74D1647CFA57}"/>
          </ac:picMkLst>
        </pc:picChg>
        <pc:picChg chg="add mod">
          <ac:chgData name="Cydney Bruce (staff)" userId="a80c87f8-c60a-4b28-a1ec-0fd061697ab9" providerId="ADAL" clId="{23498A2F-39BB-474C-9C35-97BB9B44BFE2}" dt="2025-08-14T14:39:35.140" v="3932"/>
          <ac:picMkLst>
            <pc:docMk/>
            <pc:sldMk cId="1587416874" sldId="428"/>
            <ac:picMk id="58" creationId="{5BD9F26C-E87B-4993-A8A3-857B84C6E28B}"/>
          </ac:picMkLst>
        </pc:picChg>
        <pc:picChg chg="add mod ord">
          <ac:chgData name="Cydney Bruce (staff)" userId="a80c87f8-c60a-4b28-a1ec-0fd061697ab9" providerId="ADAL" clId="{23498A2F-39BB-474C-9C35-97BB9B44BFE2}" dt="2025-08-14T14:36:45.893" v="3897" actId="1076"/>
          <ac:picMkLst>
            <pc:docMk/>
            <pc:sldMk cId="1587416874" sldId="428"/>
            <ac:picMk id="59" creationId="{30353A94-937D-F5AB-9930-9070713B8E9C}"/>
          </ac:picMkLst>
        </pc:picChg>
        <pc:picChg chg="add mod">
          <ac:chgData name="Cydney Bruce (staff)" userId="a80c87f8-c60a-4b28-a1ec-0fd061697ab9" providerId="ADAL" clId="{23498A2F-39BB-474C-9C35-97BB9B44BFE2}" dt="2025-08-14T14:40:24.509" v="3936" actId="1076"/>
          <ac:picMkLst>
            <pc:docMk/>
            <pc:sldMk cId="1587416874" sldId="428"/>
            <ac:picMk id="61" creationId="{B3EF08BF-DC63-EA21-665D-3F2F8458D36C}"/>
          </ac:picMkLst>
        </pc:picChg>
        <pc:picChg chg="add mod">
          <ac:chgData name="Cydney Bruce (staff)" userId="a80c87f8-c60a-4b28-a1ec-0fd061697ab9" providerId="ADAL" clId="{23498A2F-39BB-474C-9C35-97BB9B44BFE2}" dt="2025-08-14T14:40:18.907" v="3935" actId="1076"/>
          <ac:picMkLst>
            <pc:docMk/>
            <pc:sldMk cId="1587416874" sldId="428"/>
            <ac:picMk id="62" creationId="{E0CCBA16-C4A6-A65D-42E0-6486DBAB1580}"/>
          </ac:picMkLst>
        </pc:picChg>
        <pc:picChg chg="add mod">
          <ac:chgData name="Cydney Bruce (staff)" userId="a80c87f8-c60a-4b28-a1ec-0fd061697ab9" providerId="ADAL" clId="{23498A2F-39BB-474C-9C35-97BB9B44BFE2}" dt="2025-08-14T14:40:13.406" v="3934" actId="1076"/>
          <ac:picMkLst>
            <pc:docMk/>
            <pc:sldMk cId="1587416874" sldId="428"/>
            <ac:picMk id="63" creationId="{0504DBD7-9E27-02FC-6A8E-C3682AC07A82}"/>
          </ac:picMkLst>
        </pc:picChg>
        <pc:picChg chg="add mod ord">
          <ac:chgData name="Cydney Bruce (staff)" userId="a80c87f8-c60a-4b28-a1ec-0fd061697ab9" providerId="ADAL" clId="{23498A2F-39BB-474C-9C35-97BB9B44BFE2}" dt="2025-08-14T14:39:26.468" v="3931"/>
          <ac:picMkLst>
            <pc:docMk/>
            <pc:sldMk cId="1587416874" sldId="428"/>
            <ac:picMk id="64" creationId="{ADD5868A-7846-A6AD-CD1C-6A6C34FB57C0}"/>
          </ac:picMkLst>
        </pc:picChg>
      </pc:sldChg>
      <pc:sldChg chg="delSp modSp add del mod">
        <pc:chgData name="Cydney Bruce (staff)" userId="a80c87f8-c60a-4b28-a1ec-0fd061697ab9" providerId="ADAL" clId="{23498A2F-39BB-474C-9C35-97BB9B44BFE2}" dt="2025-08-15T07:07:30.710" v="4130" actId="2696"/>
        <pc:sldMkLst>
          <pc:docMk/>
          <pc:sldMk cId="376655502" sldId="429"/>
        </pc:sldMkLst>
      </pc:sldChg>
      <pc:sldChg chg="add del">
        <pc:chgData name="Cydney Bruce (staff)" userId="a80c87f8-c60a-4b28-a1ec-0fd061697ab9" providerId="ADAL" clId="{23498A2F-39BB-474C-9C35-97BB9B44BFE2}" dt="2025-08-15T11:55:51.303" v="4965"/>
        <pc:sldMkLst>
          <pc:docMk/>
          <pc:sldMk cId="3438832542" sldId="429"/>
        </pc:sldMkLst>
      </pc:sldChg>
      <pc:sldChg chg="addSp delSp modSp add mod">
        <pc:chgData name="Cydney Bruce (staff)" userId="a80c87f8-c60a-4b28-a1ec-0fd061697ab9" providerId="ADAL" clId="{23498A2F-39BB-474C-9C35-97BB9B44BFE2}" dt="2025-08-15T11:56:34.993" v="4974"/>
        <pc:sldMkLst>
          <pc:docMk/>
          <pc:sldMk cId="3932054672" sldId="429"/>
        </pc:sldMkLst>
        <pc:spChg chg="mod">
          <ac:chgData name="Cydney Bruce (staff)" userId="a80c87f8-c60a-4b28-a1ec-0fd061697ab9" providerId="ADAL" clId="{23498A2F-39BB-474C-9C35-97BB9B44BFE2}" dt="2025-08-15T11:56:34.993" v="4974"/>
          <ac:spMkLst>
            <pc:docMk/>
            <pc:sldMk cId="3932054672" sldId="429"/>
            <ac:spMk id="2" creationId="{9FFCF304-68BB-1C52-FCC3-AF7196D8AAC5}"/>
          </ac:spMkLst>
        </pc:spChg>
        <pc:spChg chg="add mod">
          <ac:chgData name="Cydney Bruce (staff)" userId="a80c87f8-c60a-4b28-a1ec-0fd061697ab9" providerId="ADAL" clId="{23498A2F-39BB-474C-9C35-97BB9B44BFE2}" dt="2025-08-15T11:56:17.832" v="4971"/>
          <ac:spMkLst>
            <pc:docMk/>
            <pc:sldMk cId="3932054672" sldId="429"/>
            <ac:spMk id="12" creationId="{98D9CB68-3729-1E2A-6353-2866CC60D873}"/>
          </ac:spMkLst>
        </pc:spChg>
        <pc:spChg chg="add mod">
          <ac:chgData name="Cydney Bruce (staff)" userId="a80c87f8-c60a-4b28-a1ec-0fd061697ab9" providerId="ADAL" clId="{23498A2F-39BB-474C-9C35-97BB9B44BFE2}" dt="2025-08-15T11:56:11.726" v="4970"/>
          <ac:spMkLst>
            <pc:docMk/>
            <pc:sldMk cId="3932054672" sldId="429"/>
            <ac:spMk id="13" creationId="{8F4711C7-6897-A00D-A284-414FB8567464}"/>
          </ac:spMkLst>
        </pc:spChg>
      </pc:sldChg>
      <pc:sldChg chg="delSp modSp add del mod">
        <pc:chgData name="Cydney Bruce (staff)" userId="a80c87f8-c60a-4b28-a1ec-0fd061697ab9" providerId="ADAL" clId="{23498A2F-39BB-474C-9C35-97BB9B44BFE2}" dt="2025-08-15T07:07:34.680" v="4131" actId="2696"/>
        <pc:sldMkLst>
          <pc:docMk/>
          <pc:sldMk cId="3157980338" sldId="430"/>
        </pc:sldMkLst>
      </pc:sldChg>
      <pc:sldChg chg="delSp modSp add del mod">
        <pc:chgData name="Cydney Bruce (staff)" userId="a80c87f8-c60a-4b28-a1ec-0fd061697ab9" providerId="ADAL" clId="{23498A2F-39BB-474C-9C35-97BB9B44BFE2}" dt="2025-08-15T07:07:38.668" v="4132" actId="2696"/>
        <pc:sldMkLst>
          <pc:docMk/>
          <pc:sldMk cId="1139378541" sldId="431"/>
        </pc:sldMkLst>
      </pc:sldChg>
      <pc:sldMasterChg chg="delSldLayout">
        <pc:chgData name="Cydney Bruce (staff)" userId="a80c87f8-c60a-4b28-a1ec-0fd061697ab9" providerId="ADAL" clId="{23498A2F-39BB-474C-9C35-97BB9B44BFE2}" dt="2025-08-14T11:22:20.103" v="1065" actId="2696"/>
        <pc:sldMasterMkLst>
          <pc:docMk/>
          <pc:sldMasterMk cId="429741984" sldId="2147483667"/>
        </pc:sldMasterMkLst>
        <pc:sldLayoutChg chg="del">
          <pc:chgData name="Cydney Bruce (staff)" userId="a80c87f8-c60a-4b28-a1ec-0fd061697ab9" providerId="ADAL" clId="{23498A2F-39BB-474C-9C35-97BB9B44BFE2}" dt="2025-08-14T11:22:20.103" v="1065" actId="2696"/>
          <pc:sldLayoutMkLst>
            <pc:docMk/>
            <pc:sldMasterMk cId="429741984" sldId="2147483667"/>
            <pc:sldLayoutMk cId="1507119057" sldId="214748369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695293-953B-4621-BB5E-21951DEDAF79}" type="datetimeFigureOut">
              <a:rPr lang="en-GB" smtClean="0"/>
              <a:t>10/09/2025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7713A-03B6-4295-9B90-E368ABD6273C}" type="slidenum">
              <a:rPr lang="en-GB" smtClean="0"/>
              <a:t>‹#›</a:t>
            </a:fld>
            <a:endParaRPr lang="en-GB"/>
          </a:p>
        </p:txBody>
      </p:sp>
    </p:spTree>
    <p:extLst>
      <p:ext uri="{BB962C8B-B14F-4D97-AF65-F5344CB8AC3E}">
        <p14:creationId xmlns:p14="http://schemas.microsoft.com/office/powerpoint/2010/main" val="2269573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a:ea typeface="+mn-ea"/>
                <a:cs typeface="+mn-cs"/>
              </a:rPr>
              <a:t>The University of Nottingham</a:t>
            </a:r>
          </a:p>
        </p:txBody>
      </p:sp>
      <p:sp>
        <p:nvSpPr>
          <p:cNvPr id="5" name="Date Placeholder 4"/>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212DF5-C9B9-2341-B842-559F019B3163}" type="datetime1">
              <a:rPr kumimoji="0" lang="en-GB"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10/09/2025</a:t>
            </a:fld>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 name="Footer Placeholder 5"/>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a:ea typeface="+mn-ea"/>
                <a:cs typeface="+mn-cs"/>
              </a:rPr>
              <a:t>Your Department Name etc</a:t>
            </a:r>
          </a:p>
        </p:txBody>
      </p:sp>
      <p:sp>
        <p:nvSpPr>
          <p:cNvPr id="7" name="Slide Number Placeholder 6"/>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4AF5A3-63BC-4A87-859D-8ED86BB4B4B5}" type="slidenum">
              <a:rPr kumimoji="0" lang="en-GB"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58852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will describe each of these metrics in terms of a two-arm trial with allocation options A &amp; B, however this can be extended to multiarm trials</a:t>
            </a:r>
          </a:p>
        </p:txBody>
      </p:sp>
      <p:sp>
        <p:nvSpPr>
          <p:cNvPr id="4" name="Slide Number Placeholder 3"/>
          <p:cNvSpPr>
            <a:spLocks noGrp="1"/>
          </p:cNvSpPr>
          <p:nvPr>
            <p:ph type="sldNum" sz="quarter" idx="5"/>
          </p:nvPr>
        </p:nvSpPr>
        <p:spPr/>
        <p:txBody>
          <a:bodyPr/>
          <a:lstStyle/>
          <a:p>
            <a:fld id="{39F7713A-03B6-4295-9B90-E368ABD6273C}" type="slidenum">
              <a:rPr lang="en-GB" smtClean="0"/>
              <a:t>10</a:t>
            </a:fld>
            <a:endParaRPr lang="en-GB"/>
          </a:p>
        </p:txBody>
      </p:sp>
    </p:spTree>
    <p:extLst>
      <p:ext uri="{BB962C8B-B14F-4D97-AF65-F5344CB8AC3E}">
        <p14:creationId xmlns:p14="http://schemas.microsoft.com/office/powerpoint/2010/main" val="1299554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Trials may be at risk of closing early, or an interim analysis may be planned that means balance is important throughout the sequence, not just at the end!</a:t>
            </a:r>
          </a:p>
          <a:p>
            <a:endParaRPr lang="en-GB" dirty="0"/>
          </a:p>
        </p:txBody>
      </p:sp>
      <p:sp>
        <p:nvSpPr>
          <p:cNvPr id="4" name="Slide Number Placeholder 3"/>
          <p:cNvSpPr>
            <a:spLocks noGrp="1"/>
          </p:cNvSpPr>
          <p:nvPr>
            <p:ph type="sldNum" sz="quarter" idx="5"/>
          </p:nvPr>
        </p:nvSpPr>
        <p:spPr/>
        <p:txBody>
          <a:bodyPr/>
          <a:lstStyle/>
          <a:p>
            <a:fld id="{39F7713A-03B6-4295-9B90-E368ABD6273C}" type="slidenum">
              <a:rPr lang="en-GB" smtClean="0"/>
              <a:t>11</a:t>
            </a:fld>
            <a:endParaRPr lang="en-GB"/>
          </a:p>
        </p:txBody>
      </p:sp>
    </p:spTree>
    <p:extLst>
      <p:ext uri="{BB962C8B-B14F-4D97-AF65-F5344CB8AC3E}">
        <p14:creationId xmlns:p14="http://schemas.microsoft.com/office/powerpoint/2010/main" val="2542971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an example for illustrative purposes assuming a trial of 12 participants.</a:t>
            </a:r>
          </a:p>
          <a:p>
            <a:endParaRPr lang="en-GB" dirty="0"/>
          </a:p>
        </p:txBody>
      </p:sp>
      <p:sp>
        <p:nvSpPr>
          <p:cNvPr id="4" name="Slide Number Placeholder 3"/>
          <p:cNvSpPr>
            <a:spLocks noGrp="1"/>
          </p:cNvSpPr>
          <p:nvPr>
            <p:ph type="sldNum" sz="quarter" idx="5"/>
          </p:nvPr>
        </p:nvSpPr>
        <p:spPr/>
        <p:txBody>
          <a:bodyPr/>
          <a:lstStyle/>
          <a:p>
            <a:fld id="{39F7713A-03B6-4295-9B90-E368ABD6273C}" type="slidenum">
              <a:rPr lang="en-GB" smtClean="0"/>
              <a:t>15</a:t>
            </a:fld>
            <a:endParaRPr lang="en-GB"/>
          </a:p>
        </p:txBody>
      </p:sp>
    </p:spTree>
    <p:extLst>
      <p:ext uri="{BB962C8B-B14F-4D97-AF65-F5344CB8AC3E}">
        <p14:creationId xmlns:p14="http://schemas.microsoft.com/office/powerpoint/2010/main" val="1011934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F7713A-03B6-4295-9B90-E368ABD6273C}" type="slidenum">
              <a:rPr lang="en-GB" smtClean="0"/>
              <a:t>18</a:t>
            </a:fld>
            <a:endParaRPr lang="en-GB"/>
          </a:p>
        </p:txBody>
      </p:sp>
    </p:spTree>
    <p:extLst>
      <p:ext uri="{BB962C8B-B14F-4D97-AF65-F5344CB8AC3E}">
        <p14:creationId xmlns:p14="http://schemas.microsoft.com/office/powerpoint/2010/main" val="3082560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051F5-9C8C-FE25-730A-F11F6AE5C9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C632E-9348-2601-B285-C0DAF317A6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EA7C94-3FAE-14D3-A94F-049E9D6F2FF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Trials may be at risk of closing early, or an interim analysis may be planned that means balance is important throughout the sequence, not just at the end!</a:t>
            </a:r>
          </a:p>
          <a:p>
            <a:endParaRPr lang="en-GB" dirty="0"/>
          </a:p>
        </p:txBody>
      </p:sp>
      <p:sp>
        <p:nvSpPr>
          <p:cNvPr id="4" name="Slide Number Placeholder 3">
            <a:extLst>
              <a:ext uri="{FF2B5EF4-FFF2-40B4-BE49-F238E27FC236}">
                <a16:creationId xmlns:a16="http://schemas.microsoft.com/office/drawing/2014/main" id="{DECD5E23-38FC-98A6-0683-AF3C14A808AD}"/>
              </a:ext>
            </a:extLst>
          </p:cNvPr>
          <p:cNvSpPr>
            <a:spLocks noGrp="1"/>
          </p:cNvSpPr>
          <p:nvPr>
            <p:ph type="sldNum" sz="quarter" idx="5"/>
          </p:nvPr>
        </p:nvSpPr>
        <p:spPr/>
        <p:txBody>
          <a:bodyPr/>
          <a:lstStyle/>
          <a:p>
            <a:fld id="{39F7713A-03B6-4295-9B90-E368ABD6273C}" type="slidenum">
              <a:rPr lang="en-GB" smtClean="0"/>
              <a:t>19</a:t>
            </a:fld>
            <a:endParaRPr lang="en-GB"/>
          </a:p>
        </p:txBody>
      </p:sp>
    </p:spTree>
    <p:extLst>
      <p:ext uri="{BB962C8B-B14F-4D97-AF65-F5344CB8AC3E}">
        <p14:creationId xmlns:p14="http://schemas.microsoft.com/office/powerpoint/2010/main" val="520944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F7713A-03B6-4295-9B90-E368ABD6273C}" type="slidenum">
              <a:rPr lang="en-GB" smtClean="0"/>
              <a:t>22</a:t>
            </a:fld>
            <a:endParaRPr lang="en-GB"/>
          </a:p>
        </p:txBody>
      </p:sp>
    </p:spTree>
    <p:extLst>
      <p:ext uri="{BB962C8B-B14F-4D97-AF65-F5344CB8AC3E}">
        <p14:creationId xmlns:p14="http://schemas.microsoft.com/office/powerpoint/2010/main" val="2536333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A3783-0332-4108-C141-4A3C8E8FF6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7B973A-9FFD-D9FC-3BAE-498CD7E43B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EF8AD5-62BD-4ED3-0ED0-C88A6451522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9B41C55-38DA-2443-539A-9EA3F67E13EF}"/>
              </a:ext>
            </a:extLst>
          </p:cNvPr>
          <p:cNvSpPr>
            <a:spLocks noGrp="1"/>
          </p:cNvSpPr>
          <p:nvPr>
            <p:ph type="sldNum" sz="quarter" idx="5"/>
          </p:nvPr>
        </p:nvSpPr>
        <p:spPr/>
        <p:txBody>
          <a:bodyPr/>
          <a:lstStyle/>
          <a:p>
            <a:fld id="{39F7713A-03B6-4295-9B90-E368ABD6273C}" type="slidenum">
              <a:rPr lang="en-GB" smtClean="0"/>
              <a:t>23</a:t>
            </a:fld>
            <a:endParaRPr lang="en-GB"/>
          </a:p>
        </p:txBody>
      </p:sp>
    </p:spTree>
    <p:extLst>
      <p:ext uri="{BB962C8B-B14F-4D97-AF65-F5344CB8AC3E}">
        <p14:creationId xmlns:p14="http://schemas.microsoft.com/office/powerpoint/2010/main" val="65082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9F7713A-03B6-4295-9B90-E368ABD6273C}" type="slidenum">
              <a:rPr lang="en-GB" smtClean="0"/>
              <a:t>24</a:t>
            </a:fld>
            <a:endParaRPr lang="en-GB"/>
          </a:p>
        </p:txBody>
      </p:sp>
    </p:spTree>
    <p:extLst>
      <p:ext uri="{BB962C8B-B14F-4D97-AF65-F5344CB8AC3E}">
        <p14:creationId xmlns:p14="http://schemas.microsoft.com/office/powerpoint/2010/main" val="3911817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a:t>The University of Nottingham</a:t>
            </a:r>
          </a:p>
        </p:txBody>
      </p:sp>
      <p:sp>
        <p:nvSpPr>
          <p:cNvPr id="5" name="Date Placeholder 4"/>
          <p:cNvSpPr>
            <a:spLocks noGrp="1"/>
          </p:cNvSpPr>
          <p:nvPr>
            <p:ph type="dt" idx="11"/>
          </p:nvPr>
        </p:nvSpPr>
        <p:spPr/>
        <p:txBody>
          <a:bodyPr/>
          <a:lstStyle/>
          <a:p>
            <a:fld id="{89084AD9-1202-424F-8F1E-1DE5EBE3F39C}" type="datetime1">
              <a:rPr lang="en-GB" smtClean="0"/>
              <a:t>10/09/2025</a:t>
            </a:fld>
            <a:endParaRPr lang="en-GB"/>
          </a:p>
        </p:txBody>
      </p:sp>
      <p:sp>
        <p:nvSpPr>
          <p:cNvPr id="6" name="Footer Placeholder 5"/>
          <p:cNvSpPr>
            <a:spLocks noGrp="1"/>
          </p:cNvSpPr>
          <p:nvPr>
            <p:ph type="ftr" sz="quarter" idx="12"/>
          </p:nvPr>
        </p:nvSpPr>
        <p:spPr/>
        <p:txBody>
          <a:bodyPr/>
          <a:lstStyle/>
          <a:p>
            <a:r>
              <a:rPr lang="en-GB"/>
              <a:t>Your Department Name etc</a:t>
            </a:r>
          </a:p>
        </p:txBody>
      </p:sp>
      <p:sp>
        <p:nvSpPr>
          <p:cNvPr id="7" name="Slide Number Placeholder 6"/>
          <p:cNvSpPr>
            <a:spLocks noGrp="1"/>
          </p:cNvSpPr>
          <p:nvPr>
            <p:ph type="sldNum" sz="quarter" idx="13"/>
          </p:nvPr>
        </p:nvSpPr>
        <p:spPr/>
        <p:txBody>
          <a:bodyPr/>
          <a:lstStyle/>
          <a:p>
            <a:fld id="{754AF5A3-63BC-4A87-859D-8ED86BB4B4B5}" type="slidenum">
              <a:rPr lang="en-GB" smtClean="0"/>
              <a:t>2</a:t>
            </a:fld>
            <a:endParaRPr lang="en-GB"/>
          </a:p>
        </p:txBody>
      </p:sp>
    </p:spTree>
    <p:extLst>
      <p:ext uri="{BB962C8B-B14F-4D97-AF65-F5344CB8AC3E}">
        <p14:creationId xmlns:p14="http://schemas.microsoft.com/office/powerpoint/2010/main" val="3582324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a:t>The University of Nottingham</a:t>
            </a:r>
          </a:p>
        </p:txBody>
      </p:sp>
      <p:sp>
        <p:nvSpPr>
          <p:cNvPr id="5" name="Date Placeholder 4"/>
          <p:cNvSpPr>
            <a:spLocks noGrp="1"/>
          </p:cNvSpPr>
          <p:nvPr>
            <p:ph type="dt" idx="11"/>
          </p:nvPr>
        </p:nvSpPr>
        <p:spPr/>
        <p:txBody>
          <a:bodyPr/>
          <a:lstStyle/>
          <a:p>
            <a:fld id="{89084AD9-1202-424F-8F1E-1DE5EBE3F39C}" type="datetime1">
              <a:rPr lang="en-GB" smtClean="0"/>
              <a:t>10/09/2025</a:t>
            </a:fld>
            <a:endParaRPr lang="en-GB"/>
          </a:p>
        </p:txBody>
      </p:sp>
      <p:sp>
        <p:nvSpPr>
          <p:cNvPr id="6" name="Footer Placeholder 5"/>
          <p:cNvSpPr>
            <a:spLocks noGrp="1"/>
          </p:cNvSpPr>
          <p:nvPr>
            <p:ph type="ftr" sz="quarter" idx="12"/>
          </p:nvPr>
        </p:nvSpPr>
        <p:spPr/>
        <p:txBody>
          <a:bodyPr/>
          <a:lstStyle/>
          <a:p>
            <a:r>
              <a:rPr lang="en-GB"/>
              <a:t>Your Department Name etc</a:t>
            </a:r>
          </a:p>
        </p:txBody>
      </p:sp>
      <p:sp>
        <p:nvSpPr>
          <p:cNvPr id="7" name="Slide Number Placeholder 6"/>
          <p:cNvSpPr>
            <a:spLocks noGrp="1"/>
          </p:cNvSpPr>
          <p:nvPr>
            <p:ph type="sldNum" sz="quarter" idx="13"/>
          </p:nvPr>
        </p:nvSpPr>
        <p:spPr/>
        <p:txBody>
          <a:bodyPr/>
          <a:lstStyle/>
          <a:p>
            <a:fld id="{754AF5A3-63BC-4A87-859D-8ED86BB4B4B5}" type="slidenum">
              <a:rPr lang="en-GB" smtClean="0"/>
              <a:t>3</a:t>
            </a:fld>
            <a:endParaRPr lang="en-GB"/>
          </a:p>
        </p:txBody>
      </p:sp>
    </p:spTree>
    <p:extLst>
      <p:ext uri="{BB962C8B-B14F-4D97-AF65-F5344CB8AC3E}">
        <p14:creationId xmlns:p14="http://schemas.microsoft.com/office/powerpoint/2010/main" val="929699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F7713A-03B6-4295-9B90-E368ABD6273C}" type="slidenum">
              <a:rPr lang="en-GB" smtClean="0"/>
              <a:t>4</a:t>
            </a:fld>
            <a:endParaRPr lang="en-GB"/>
          </a:p>
        </p:txBody>
      </p:sp>
    </p:spTree>
    <p:extLst>
      <p:ext uri="{BB962C8B-B14F-4D97-AF65-F5344CB8AC3E}">
        <p14:creationId xmlns:p14="http://schemas.microsoft.com/office/powerpoint/2010/main" val="3291785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0BF46-976C-3330-FBB7-7917D67DF3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61EBAD-0546-5552-CF18-92B00347CE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5CA9AC-E982-5041-7AB4-A29E09A975E7}"/>
              </a:ext>
            </a:extLst>
          </p:cNvPr>
          <p:cNvSpPr>
            <a:spLocks noGrp="1"/>
          </p:cNvSpPr>
          <p:nvPr>
            <p:ph type="body" idx="1"/>
          </p:nvPr>
        </p:nvSpPr>
        <p:spPr/>
        <p:txBody>
          <a:bodyPr/>
          <a:lstStyle/>
          <a:p>
            <a:endParaRPr lang="en-GB" dirty="0"/>
          </a:p>
        </p:txBody>
      </p:sp>
      <p:sp>
        <p:nvSpPr>
          <p:cNvPr id="4" name="Header Placeholder 3">
            <a:extLst>
              <a:ext uri="{FF2B5EF4-FFF2-40B4-BE49-F238E27FC236}">
                <a16:creationId xmlns:a16="http://schemas.microsoft.com/office/drawing/2014/main" id="{5119EC6D-7B36-6142-F44A-5D5AE9B7B2C5}"/>
              </a:ext>
            </a:extLst>
          </p:cNvPr>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The University of Nottingham</a:t>
            </a:r>
          </a:p>
        </p:txBody>
      </p:sp>
      <p:sp>
        <p:nvSpPr>
          <p:cNvPr id="5" name="Date Placeholder 4">
            <a:extLst>
              <a:ext uri="{FF2B5EF4-FFF2-40B4-BE49-F238E27FC236}">
                <a16:creationId xmlns:a16="http://schemas.microsoft.com/office/drawing/2014/main" id="{69360BA1-AE19-14A7-1187-CDE9103D29AF}"/>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084AD9-1202-424F-8F1E-1DE5EBE3F39C}" type="datetime1">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10/09/2025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E5858750-0E3E-717A-217D-EFA2064437F7}"/>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Your Department Name etc</a:t>
            </a:r>
          </a:p>
        </p:txBody>
      </p:sp>
      <p:sp>
        <p:nvSpPr>
          <p:cNvPr id="7" name="Slide Number Placeholder 6">
            <a:extLst>
              <a:ext uri="{FF2B5EF4-FFF2-40B4-BE49-F238E27FC236}">
                <a16:creationId xmlns:a16="http://schemas.microsoft.com/office/drawing/2014/main" id="{F2444559-F75C-EC52-12D6-FCA2A3856E9C}"/>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4AF5A3-63BC-4A87-859D-8ED86BB4B4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5062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6F7E2-D330-06F6-66A3-B2D9F0711C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947E8D-5B7B-5071-CEB5-6F79E6ABB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FEA974-9448-1374-9B34-13ED266351FF}"/>
              </a:ext>
            </a:extLst>
          </p:cNvPr>
          <p:cNvSpPr>
            <a:spLocks noGrp="1"/>
          </p:cNvSpPr>
          <p:nvPr>
            <p:ph type="body" idx="1"/>
          </p:nvPr>
        </p:nvSpPr>
        <p:spPr/>
        <p:txBody>
          <a:bodyPr/>
          <a:lstStyle/>
          <a:p>
            <a:pPr>
              <a:lnSpc>
                <a:spcPct val="107000"/>
              </a:lnSpc>
              <a:spcAft>
                <a:spcPts val="800"/>
              </a:spcAft>
            </a:pPr>
            <a:r>
              <a:rPr lang="en-GB" dirty="0"/>
              <a:t>For 1:1 allocations 2 arms trial</a:t>
            </a:r>
          </a:p>
        </p:txBody>
      </p:sp>
      <p:sp>
        <p:nvSpPr>
          <p:cNvPr id="4" name="Slide Number Placeholder 3">
            <a:extLst>
              <a:ext uri="{FF2B5EF4-FFF2-40B4-BE49-F238E27FC236}">
                <a16:creationId xmlns:a16="http://schemas.microsoft.com/office/drawing/2014/main" id="{471320FF-376C-F637-8F36-4A4781B31C43}"/>
              </a:ext>
            </a:extLst>
          </p:cNvPr>
          <p:cNvSpPr>
            <a:spLocks noGrp="1"/>
          </p:cNvSpPr>
          <p:nvPr>
            <p:ph type="sldNum" sz="quarter" idx="5"/>
          </p:nvPr>
        </p:nvSpPr>
        <p:spPr/>
        <p:txBody>
          <a:bodyPr/>
          <a:lstStyle/>
          <a:p>
            <a:fld id="{39F7713A-03B6-4295-9B90-E368ABD6273C}" type="slidenum">
              <a:rPr lang="en-GB" smtClean="0"/>
              <a:t>6</a:t>
            </a:fld>
            <a:endParaRPr lang="en-GB"/>
          </a:p>
        </p:txBody>
      </p:sp>
    </p:spTree>
    <p:extLst>
      <p:ext uri="{BB962C8B-B14F-4D97-AF65-F5344CB8AC3E}">
        <p14:creationId xmlns:p14="http://schemas.microsoft.com/office/powerpoint/2010/main" val="3189767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D9E43-4E20-FB6D-148A-57CD8ABE57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15AB20-C8E0-C4F8-8554-7550833D9B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0F9110-0701-5BC5-7947-FFF257A32A95}"/>
              </a:ext>
            </a:extLst>
          </p:cNvPr>
          <p:cNvSpPr>
            <a:spLocks noGrp="1"/>
          </p:cNvSpPr>
          <p:nvPr>
            <p:ph type="body" idx="1"/>
          </p:nvPr>
        </p:nvSpPr>
        <p:spPr/>
        <p:txBody>
          <a:bodyPr/>
          <a:lstStyle/>
          <a:p>
            <a:pPr>
              <a:lnSpc>
                <a:spcPct val="107000"/>
              </a:lnSpc>
              <a:spcAft>
                <a:spcPts val="800"/>
              </a:spcAft>
            </a:pPr>
            <a:endParaRPr lang="en-GB" dirty="0"/>
          </a:p>
        </p:txBody>
      </p:sp>
      <p:sp>
        <p:nvSpPr>
          <p:cNvPr id="4" name="Slide Number Placeholder 3">
            <a:extLst>
              <a:ext uri="{FF2B5EF4-FFF2-40B4-BE49-F238E27FC236}">
                <a16:creationId xmlns:a16="http://schemas.microsoft.com/office/drawing/2014/main" id="{1022DB8D-71DC-2C15-6E3F-B8499FEC853B}"/>
              </a:ext>
            </a:extLst>
          </p:cNvPr>
          <p:cNvSpPr>
            <a:spLocks noGrp="1"/>
          </p:cNvSpPr>
          <p:nvPr>
            <p:ph type="sldNum" sz="quarter" idx="5"/>
          </p:nvPr>
        </p:nvSpPr>
        <p:spPr/>
        <p:txBody>
          <a:bodyPr/>
          <a:lstStyle/>
          <a:p>
            <a:fld id="{39F7713A-03B6-4295-9B90-E368ABD6273C}" type="slidenum">
              <a:rPr lang="en-GB" smtClean="0"/>
              <a:t>7</a:t>
            </a:fld>
            <a:endParaRPr lang="en-GB"/>
          </a:p>
        </p:txBody>
      </p:sp>
    </p:spTree>
    <p:extLst>
      <p:ext uri="{BB962C8B-B14F-4D97-AF65-F5344CB8AC3E}">
        <p14:creationId xmlns:p14="http://schemas.microsoft.com/office/powerpoint/2010/main" val="2782096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Now, I just want to take some time to go through four methods of randomisation that I will be discussing in this presentation.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For simplicity, each of these examples look at a two arm trial with an equal allocation to each treatment.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Let's start with simple randomisation. Considered the original randomisation method, this works essentially on the flip of a coin. This means for each allocation, the chance of receiving each treatment is 50/50.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This is entirely unpredictable as we cannot guess with any accuracy the results of a coin flip, but does have the draw back that by chance groups could end up being uneven. If you flip a coin 20 times, it is entirely possible you will get 19 heads and there is no guarantee that characteristics will be even between groups. This is the extreme however and the method is fairly safe for large sample sizes.</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Block stratification aims to tackle the issue of uneven groups by ensuring that throughout a randomisation sequence there are an even number of allocations to each group, essentially dealing with the issue of potential chronological bias. Chronological bias can occur when there are difference in the effect of a treatment over the trials life – for example a change to standard care, that means we need this balance throughout the trial not just at the end.</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I am going to use the example here of a block size of four, but this can be done for other number of block sizes, and even differing numbers of block sizes.</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So first, the number of blocks has to be a multiple of the number of treatments. So for a block of 4, two will be allocated to A and two to B. We find all of the different orders we can have two allocations to each treatment which in this case is 6 as shown on the slide here. Now, thinking about simple randomisation, if we roll a dice, each dice roll will give us the next 4 allocations in the sequence. So if we roll a dice and get a 2, the first allocation will be A, then B then A then finally B, then for the fifth allocation we will reroll the dice.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Some of you may have noticed that this sequence is also more predictable, as we will always know what the fourth allocation is going to be. In practice, issues like this can be mitigated by not telling recruiters how many blocks are used, and in addition to this commonly using different sizes of blocks in the same randomisation, so here we might use sizes of 4, 6 and 8. However this still doesn’t account for confounding from characteristics.</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7713A-03B6-4295-9B90-E368ABD627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583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This is where stratification comes in. The aim of stratified randomisation is to get this balance of characteristics between groups. Imagine two characteristics we expect to be related to the outcome and intervention, age and sex. If we look at this two-by-two grid here, we can see that each of the cells of this grid represent a specific set of characteristics for the participant and each will have its own allocation list as below, so if our next allocation is a male under 50, they would be allocated to the next allocation in list A, which in this case is a 1.</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The list for each strata could be generated using simple randomisation, but often block randomisation is used to allow both balanced characteristics and sizes of groups.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The final method I will talk about, but by no means the final method that exists is minimisation. Now the idea of this is that the next allocation will directly depend on all of the previous allocations, </a:t>
            </a:r>
            <a:r>
              <a:rPr lang="en-GB" sz="1800" err="1">
                <a:effectLst/>
                <a:latin typeface="Calibri" panose="020F0502020204030204" pitchFamily="34" charset="0"/>
                <a:ea typeface="Calibri" panose="020F0502020204030204" pitchFamily="34" charset="0"/>
                <a:cs typeface="Times New Roman" panose="02020603050405020304" pitchFamily="18" charset="0"/>
              </a:rPr>
              <a:t>wrt</a:t>
            </a:r>
            <a:r>
              <a:rPr lang="en-GB" sz="1800">
                <a:effectLst/>
                <a:latin typeface="Calibri" panose="020F0502020204030204" pitchFamily="34" charset="0"/>
                <a:ea typeface="Calibri" panose="020F0502020204030204" pitchFamily="34" charset="0"/>
                <a:cs typeface="Times New Roman" panose="02020603050405020304" pitchFamily="18" charset="0"/>
              </a:rPr>
              <a:t> these important characteristics. So here we have the same two variables sex and age, but this time each cell of our grid is telling us how many have a unique characteristic. So for stratification, where the total of these cells will give us the whole sample, here the total of these 4 cells A B E and F will equal the sample size and then C D G H will also equal the sample size.</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So again, if our next allocation will be a male under 50, we take the totals of each of these. For treatment 1 we have A males and C under 50, for group 2 we have E males and G under 50.</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So we calculate these total and all we are going to do is put this participant in the group where this total is smallest.</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Now some of you may have noticed that if someone was to keep track they may be able to work out where each participant will go, it is because of this that we add a random element, usually 20% meaning 80% of the time the allocation will “minimise” this total, the other 20% it will randomly allocate to the other treatment.</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7713A-03B6-4295-9B90-E368ABD627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37239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nottingham.ac.uk/imagebank" TargetMode="External"/><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nottingham.ac.uk/imagebank" TargetMode="External"/><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www.nottingham.ac.uk/imagebank" TargetMode="External"/><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hyperlink" Target="http://www.nottingham.ac.uk/imagebank"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 Earth">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7FB5A-28C0-E64E-9FEF-7D9F37C42C4A}"/>
              </a:ext>
              <a:ext uri="{C183D7F6-B498-43B3-948B-1728B52AA6E4}">
                <adec:decorative xmlns:adec="http://schemas.microsoft.com/office/drawing/2017/decorative" val="1"/>
              </a:ext>
            </a:extLst>
          </p:cNvPr>
          <p:cNvSpPr/>
          <p:nvPr userDrawn="1"/>
        </p:nvSpPr>
        <p:spPr>
          <a:xfrm>
            <a:off x="12635555" y="0"/>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a:solidFill>
                  <a:schemeClr val="tx2"/>
                </a:solidFill>
              </a:rPr>
              <a:t>Use the ‘New Slide’ </a:t>
            </a:r>
            <a:br>
              <a:rPr lang="en-US" sz="1600">
                <a:solidFill>
                  <a:schemeClr val="tx2"/>
                </a:solidFill>
              </a:rPr>
            </a:br>
            <a:r>
              <a:rPr lang="en-US" sz="1600">
                <a:solidFill>
                  <a:schemeClr val="tx2"/>
                </a:solidFill>
              </a:rPr>
              <a:t>or ‘Layout’ buttons for different cover slide options.</a:t>
            </a:r>
          </a:p>
        </p:txBody>
      </p:sp>
      <p:sp>
        <p:nvSpPr>
          <p:cNvPr id="10" name="Arc 9">
            <a:extLst>
              <a:ext uri="{FF2B5EF4-FFF2-40B4-BE49-F238E27FC236}">
                <a16:creationId xmlns:a16="http://schemas.microsoft.com/office/drawing/2014/main" id="{4CE4322B-60FD-4247-98CC-5B3D3101F0D7}"/>
              </a:ext>
              <a:ext uri="{C183D7F6-B498-43B3-948B-1728B52AA6E4}">
                <adec:decorative xmlns:adec="http://schemas.microsoft.com/office/drawing/2017/decorative" val="1"/>
              </a:ext>
            </a:extLst>
          </p:cNvPr>
          <p:cNvSpPr/>
          <p:nvPr userDrawn="1"/>
        </p:nvSpPr>
        <p:spPr>
          <a:xfrm>
            <a:off x="12335916" y="5239452"/>
            <a:ext cx="1012135" cy="1012135"/>
          </a:xfrm>
          <a:prstGeom prst="arc">
            <a:avLst>
              <a:gd name="adj1" fmla="val 818360"/>
              <a:gd name="adj2" fmla="val 9300445"/>
            </a:avLst>
          </a:prstGeom>
          <a:ln w="15875">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8">
            <a:extLst>
              <a:ext uri="{FF2B5EF4-FFF2-40B4-BE49-F238E27FC236}">
                <a16:creationId xmlns:a16="http://schemas.microsoft.com/office/drawing/2014/main" id="{88CE00DA-F948-9449-B3A1-D7A1FAA0F09F}"/>
              </a:ext>
              <a:ext uri="{C183D7F6-B498-43B3-948B-1728B52AA6E4}">
                <adec:decorative xmlns:adec="http://schemas.microsoft.com/office/drawing/2017/decorative" val="1"/>
              </a:ext>
            </a:extLst>
          </p:cNvPr>
          <p:cNvSpPr/>
          <p:nvPr userDrawn="1"/>
        </p:nvSpPr>
        <p:spPr>
          <a:xfrm>
            <a:off x="12635555" y="4194626"/>
            <a:ext cx="1550894" cy="155089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a:solidFill>
                  <a:schemeClr val="tx2"/>
                </a:solidFill>
              </a:rPr>
              <a:t>Add a partner logo</a:t>
            </a:r>
            <a:br>
              <a:rPr lang="en-US" sz="1600">
                <a:solidFill>
                  <a:schemeClr val="tx2"/>
                </a:solidFill>
              </a:rPr>
            </a:br>
            <a:r>
              <a:rPr lang="en-US" sz="1600">
                <a:solidFill>
                  <a:schemeClr val="tx2"/>
                </a:solidFill>
              </a:rPr>
              <a:t>here if required</a:t>
            </a:r>
          </a:p>
        </p:txBody>
      </p:sp>
      <p:sp>
        <p:nvSpPr>
          <p:cNvPr id="4" name="Text Placeholder 3" descr="Logo box">
            <a:extLst>
              <a:ext uri="{FF2B5EF4-FFF2-40B4-BE49-F238E27FC236}">
                <a16:creationId xmlns:a16="http://schemas.microsoft.com/office/drawing/2014/main" id="{0882309C-2C73-D748-AA1B-AB05B98A64B0}"/>
              </a:ext>
            </a:extLst>
          </p:cNvPr>
          <p:cNvSpPr>
            <a:spLocks noGrp="1"/>
          </p:cNvSpPr>
          <p:nvPr>
            <p:ph type="body" sz="quarter" idx="12" hasCustomPrompt="1"/>
          </p:nvPr>
        </p:nvSpPr>
        <p:spPr>
          <a:xfrm>
            <a:off x="8848725" y="4194626"/>
            <a:ext cx="3343275" cy="1535613"/>
          </a:xfrm>
          <a:prstGeom prst="rect">
            <a:avLst/>
          </a:prstGeom>
          <a:solidFill>
            <a:schemeClr val="bg1"/>
          </a:solidFill>
        </p:spPr>
        <p:txBody>
          <a:bodyPr anchor="ctr"/>
          <a:lstStyle>
            <a:lvl1pPr marL="0" indent="0" algn="ctr">
              <a:buNone/>
              <a:defRPr sz="1800">
                <a:solidFill>
                  <a:schemeClr val="accent5"/>
                </a:solidFill>
              </a:defRPr>
            </a:lvl1pPr>
          </a:lstStyle>
          <a:p>
            <a:pPr lvl="0"/>
            <a:r>
              <a:rPr lang="en-GB"/>
              <a:t> </a:t>
            </a:r>
            <a:endParaRPr lang="en-US"/>
          </a:p>
        </p:txBody>
      </p:sp>
      <p:sp>
        <p:nvSpPr>
          <p:cNvPr id="7" name="Subtitle 2">
            <a:extLst>
              <a:ext uri="{FF2B5EF4-FFF2-40B4-BE49-F238E27FC236}">
                <a16:creationId xmlns:a16="http://schemas.microsoft.com/office/drawing/2014/main" id="{A158B21E-1070-014B-B9DF-CC6AE4E330F3}"/>
              </a:ext>
            </a:extLst>
          </p:cNvPr>
          <p:cNvSpPr>
            <a:spLocks noGrp="1"/>
          </p:cNvSpPr>
          <p:nvPr>
            <p:ph type="subTitle" idx="1" hasCustomPrompt="1"/>
          </p:nvPr>
        </p:nvSpPr>
        <p:spPr>
          <a:xfrm>
            <a:off x="3794760" y="4194626"/>
            <a:ext cx="4625340" cy="1535613"/>
          </a:xfrm>
          <a:prstGeom prst="rect">
            <a:avLst/>
          </a:prstGeom>
        </p:spPr>
        <p:txBody>
          <a:bodyPr anchor="ctr">
            <a:normAutofit/>
          </a:bodyPr>
          <a:lstStyle>
            <a:lvl1pPr marL="0" indent="0" algn="ctr">
              <a:buNone/>
              <a:defRPr lang="en-GB" sz="240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solidFill>
                  <a:srgbClr val="FFFFFF"/>
                </a:solidFill>
                <a:effectLst/>
                <a:latin typeface="Arial" panose="020B0604020202020204" pitchFamily="34" charset="0"/>
              </a:rPr>
              <a:t>Add presenter name or subtitle – Arial 24pt</a:t>
            </a:r>
          </a:p>
        </p:txBody>
      </p:sp>
      <p:sp>
        <p:nvSpPr>
          <p:cNvPr id="2" name="Title 1"/>
          <p:cNvSpPr>
            <a:spLocks noGrp="1"/>
          </p:cNvSpPr>
          <p:nvPr>
            <p:ph type="ctrTitle" hasCustomPrompt="1"/>
          </p:nvPr>
        </p:nvSpPr>
        <p:spPr>
          <a:xfrm>
            <a:off x="3787140" y="1127760"/>
            <a:ext cx="4610100" cy="3066867"/>
          </a:xfrm>
          <a:prstGeom prst="rect">
            <a:avLst/>
          </a:prstGeom>
        </p:spPr>
        <p:txBody>
          <a:bodyPr anchor="ctr" anchorCtr="0">
            <a:normAutofit/>
          </a:bodyPr>
          <a:lstStyle>
            <a:lvl1pPr algn="ctr">
              <a:defRPr sz="3200" b="1" baseline="0">
                <a:solidFill>
                  <a:schemeClr val="bg1"/>
                </a:solidFill>
                <a:latin typeface="Arial" panose="020B0604020202020204" pitchFamily="34" charset="0"/>
                <a:cs typeface="Arial" panose="020B0604020202020204" pitchFamily="34" charset="0"/>
              </a:defRPr>
            </a:lvl1pPr>
          </a:lstStyle>
          <a:p>
            <a:r>
              <a:rPr lang="en-US"/>
              <a:t>Add presentation title – Arial 32pt</a:t>
            </a:r>
            <a:endParaRPr lang="en-GB"/>
          </a:p>
        </p:txBody>
      </p:sp>
      <p:pic>
        <p:nvPicPr>
          <p:cNvPr id="11" name="Picture 10" descr="University of Nottingham logo">
            <a:extLst>
              <a:ext uri="{FF2B5EF4-FFF2-40B4-BE49-F238E27FC236}">
                <a16:creationId xmlns:a16="http://schemas.microsoft.com/office/drawing/2014/main" id="{78857659-1700-314E-B00F-79040D7445A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774767" cy="1027487"/>
          </a:xfrm>
          <a:prstGeom prst="rect">
            <a:avLst/>
          </a:prstGeom>
        </p:spPr>
      </p:pic>
    </p:spTree>
    <p:extLst>
      <p:ext uri="{BB962C8B-B14F-4D97-AF65-F5344CB8AC3E}">
        <p14:creationId xmlns:p14="http://schemas.microsoft.com/office/powerpoint/2010/main" val="2587766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Title Slide">
    <p:bg>
      <p:bgPr>
        <a:solidFill>
          <a:schemeClr val="accent5">
            <a:alpha val="5000"/>
          </a:schemeClr>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828967" y="6356350"/>
            <a:ext cx="2908107" cy="365125"/>
          </a:xfrm>
        </p:spPr>
        <p:txBody>
          <a:bodyPr/>
          <a:lstStyle/>
          <a:p>
            <a:fld id="{CBBF530E-1875-46E6-901C-76683197A1B3}" type="slidenum">
              <a:rPr lang="en-GB" smtClean="0"/>
              <a:pPr/>
              <a:t>‹#›</a:t>
            </a:fld>
            <a:endParaRPr lang="en-GB"/>
          </a:p>
        </p:txBody>
      </p:sp>
      <p:sp>
        <p:nvSpPr>
          <p:cNvPr id="12" name="Footer Placeholder 3">
            <a:extLst>
              <a:ext uri="{FF2B5EF4-FFF2-40B4-BE49-F238E27FC236}">
                <a16:creationId xmlns:a16="http://schemas.microsoft.com/office/drawing/2014/main" id="{E7AF8C98-EFFB-8444-A615-B4920C89686E}"/>
              </a:ext>
            </a:extLst>
          </p:cNvPr>
          <p:cNvSpPr>
            <a:spLocks noGrp="1"/>
          </p:cNvSpPr>
          <p:nvPr>
            <p:ph type="ftr" sz="quarter" idx="11"/>
          </p:nvPr>
        </p:nvSpPr>
        <p:spPr>
          <a:xfrm>
            <a:off x="2344804" y="6356350"/>
            <a:ext cx="3469252" cy="365125"/>
          </a:xfrm>
        </p:spPr>
        <p:txBody>
          <a:bodyPr/>
          <a:lstStyle>
            <a:lvl1pPr algn="l">
              <a:defRPr/>
            </a:lvl1pPr>
          </a:lstStyle>
          <a:p>
            <a:r>
              <a:rPr lang="en-GB"/>
              <a:t>A world beyond ordinary</a:t>
            </a:r>
          </a:p>
        </p:txBody>
      </p:sp>
      <p:sp>
        <p:nvSpPr>
          <p:cNvPr id="13" name="Text Placeholder 6">
            <a:extLst>
              <a:ext uri="{FF2B5EF4-FFF2-40B4-BE49-F238E27FC236}">
                <a16:creationId xmlns:a16="http://schemas.microsoft.com/office/drawing/2014/main" id="{D05096E2-BE7E-2745-BEDA-2FE7CA4B2C92}"/>
              </a:ext>
            </a:extLst>
          </p:cNvPr>
          <p:cNvSpPr>
            <a:spLocks noGrp="1"/>
          </p:cNvSpPr>
          <p:nvPr>
            <p:ph type="body" sz="quarter" idx="18" hasCustomPrompt="1"/>
          </p:nvPr>
        </p:nvSpPr>
        <p:spPr>
          <a:xfrm>
            <a:off x="2219451" y="6356350"/>
            <a:ext cx="10800" cy="365125"/>
          </a:xfrm>
          <a:prstGeom prst="rect">
            <a:avLst/>
          </a:prstGeom>
          <a:solidFill>
            <a:schemeClr val="bg2"/>
          </a:solidFill>
          <a:ln>
            <a:noFill/>
          </a:ln>
        </p:spPr>
        <p:txBody>
          <a:bodyPr/>
          <a:lstStyle>
            <a:lvl1pPr marL="0" indent="0">
              <a:buNone/>
              <a:defRPr/>
            </a:lvl1pPr>
          </a:lstStyle>
          <a:p>
            <a:pPr lvl="0"/>
            <a:r>
              <a:rPr lang="en-US"/>
              <a:t> </a:t>
            </a:r>
          </a:p>
        </p:txBody>
      </p:sp>
      <p:sp>
        <p:nvSpPr>
          <p:cNvPr id="11" name="Date Placeholder 2">
            <a:extLst>
              <a:ext uri="{FF2B5EF4-FFF2-40B4-BE49-F238E27FC236}">
                <a16:creationId xmlns:a16="http://schemas.microsoft.com/office/drawing/2014/main" id="{27851B81-1328-7543-96B8-61F01F01B73D}"/>
              </a:ext>
            </a:extLst>
          </p:cNvPr>
          <p:cNvSpPr>
            <a:spLocks noGrp="1"/>
          </p:cNvSpPr>
          <p:nvPr>
            <p:ph type="dt" sz="half" idx="10"/>
          </p:nvPr>
        </p:nvSpPr>
        <p:spPr>
          <a:xfrm>
            <a:off x="479375" y="6356350"/>
            <a:ext cx="1613716" cy="365125"/>
          </a:xfrm>
          <a:prstGeom prst="rect">
            <a:avLst/>
          </a:prstGeom>
        </p:spPr>
        <p:txBody>
          <a:bodyPr/>
          <a:lstStyle/>
          <a:p>
            <a:fld id="{EB6B105C-76FB-6446-8508-90DC52B2563F}" type="datetime4">
              <a:rPr lang="en-GB" smtClean="0"/>
              <a:t>10 September 2025</a:t>
            </a:fld>
            <a:endParaRPr lang="en-GB"/>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 uri="{C183D7F6-B498-43B3-948B-1728B52AA6E4}">
                  <adec:decorative xmlns:adec="http://schemas.microsoft.com/office/drawing/2017/decorative" val="1"/>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descr="University of Nottingham logo">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a:t>Title and visual content – add slide title here</a:t>
            </a:r>
            <a:endParaRPr lang="en-GB"/>
          </a:p>
        </p:txBody>
      </p:sp>
    </p:spTree>
    <p:extLst>
      <p:ext uri="{BB962C8B-B14F-4D97-AF65-F5344CB8AC3E}">
        <p14:creationId xmlns:p14="http://schemas.microsoft.com/office/powerpoint/2010/main" val="625876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Content Slide">
    <p:bg>
      <p:bgPr>
        <a:solidFill>
          <a:schemeClr val="accent5">
            <a:alpha val="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753018E-1432-7544-BE78-20661EEA3DFC}"/>
              </a:ext>
              <a:ext uri="{C183D7F6-B498-43B3-948B-1728B52AA6E4}">
                <adec:decorative xmlns:adec="http://schemas.microsoft.com/office/drawing/2017/decorative" val="1"/>
              </a:ext>
            </a:extLst>
          </p:cNvPr>
          <p:cNvSpPr/>
          <p:nvPr userDrawn="1"/>
        </p:nvSpPr>
        <p:spPr>
          <a:xfrm>
            <a:off x="12635555" y="0"/>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a:solidFill>
                  <a:schemeClr val="tx2"/>
                </a:solidFill>
              </a:rPr>
              <a:t>Please see slides at the end of this template for chart and table style guides. Copy and paste these items onto this page for ease.</a:t>
            </a:r>
          </a:p>
        </p:txBody>
      </p:sp>
      <p:sp>
        <p:nvSpPr>
          <p:cNvPr id="18" name="Slide Number Placeholder 4">
            <a:extLst>
              <a:ext uri="{FF2B5EF4-FFF2-40B4-BE49-F238E27FC236}">
                <a16:creationId xmlns:a16="http://schemas.microsoft.com/office/drawing/2014/main" id="{B5E9271B-0820-354A-93EC-EB864320114A}"/>
              </a:ext>
            </a:extLst>
          </p:cNvPr>
          <p:cNvSpPr>
            <a:spLocks noGrp="1"/>
          </p:cNvSpPr>
          <p:nvPr>
            <p:ph type="sldNum" sz="quarter" idx="12"/>
          </p:nvPr>
        </p:nvSpPr>
        <p:spPr>
          <a:xfrm>
            <a:off x="8828967" y="6356350"/>
            <a:ext cx="2908107" cy="365125"/>
          </a:xfrm>
        </p:spPr>
        <p:txBody>
          <a:bodyPr/>
          <a:lstStyle/>
          <a:p>
            <a:fld id="{CBBF530E-1875-46E6-901C-76683197A1B3}" type="slidenum">
              <a:rPr lang="en-GB" smtClean="0"/>
              <a:pPr/>
              <a:t>‹#›</a:t>
            </a:fld>
            <a:endParaRPr lang="en-GB"/>
          </a:p>
        </p:txBody>
      </p:sp>
      <p:sp>
        <p:nvSpPr>
          <p:cNvPr id="16" name="Footer Placeholder 3">
            <a:extLst>
              <a:ext uri="{FF2B5EF4-FFF2-40B4-BE49-F238E27FC236}">
                <a16:creationId xmlns:a16="http://schemas.microsoft.com/office/drawing/2014/main" id="{C1CD28ED-14F1-B44C-B470-1D224D8D5F78}"/>
              </a:ext>
            </a:extLst>
          </p:cNvPr>
          <p:cNvSpPr>
            <a:spLocks noGrp="1"/>
          </p:cNvSpPr>
          <p:nvPr>
            <p:ph type="ftr" sz="quarter" idx="11"/>
          </p:nvPr>
        </p:nvSpPr>
        <p:spPr>
          <a:xfrm>
            <a:off x="2344804" y="6356350"/>
            <a:ext cx="3469252" cy="365125"/>
          </a:xfrm>
        </p:spPr>
        <p:txBody>
          <a:bodyPr/>
          <a:lstStyle>
            <a:lvl1pPr algn="l">
              <a:defRPr/>
            </a:lvl1pPr>
          </a:lstStyle>
          <a:p>
            <a:r>
              <a:rPr lang="en-GB"/>
              <a:t>A world beyond ordinary</a:t>
            </a:r>
          </a:p>
        </p:txBody>
      </p:sp>
      <p:sp>
        <p:nvSpPr>
          <p:cNvPr id="19" name="Text Placeholder 6">
            <a:extLst>
              <a:ext uri="{FF2B5EF4-FFF2-40B4-BE49-F238E27FC236}">
                <a16:creationId xmlns:a16="http://schemas.microsoft.com/office/drawing/2014/main" id="{87F950BD-F6BF-E946-BF59-9996741B7042}"/>
              </a:ext>
            </a:extLst>
          </p:cNvPr>
          <p:cNvSpPr>
            <a:spLocks noGrp="1"/>
          </p:cNvSpPr>
          <p:nvPr>
            <p:ph type="body" sz="quarter" idx="19" hasCustomPrompt="1"/>
          </p:nvPr>
        </p:nvSpPr>
        <p:spPr>
          <a:xfrm>
            <a:off x="2219451" y="6356350"/>
            <a:ext cx="10800" cy="365125"/>
          </a:xfrm>
          <a:prstGeom prst="rect">
            <a:avLst/>
          </a:prstGeom>
          <a:solidFill>
            <a:schemeClr val="bg2"/>
          </a:solidFill>
          <a:ln>
            <a:noFill/>
          </a:ln>
        </p:spPr>
        <p:txBody>
          <a:bodyPr/>
          <a:lstStyle>
            <a:lvl1pPr marL="0" indent="0">
              <a:buNone/>
              <a:defRPr/>
            </a:lvl1pPr>
          </a:lstStyle>
          <a:p>
            <a:pPr lvl="0"/>
            <a:r>
              <a:rPr lang="en-US"/>
              <a:t> </a:t>
            </a:r>
          </a:p>
        </p:txBody>
      </p:sp>
      <p:sp>
        <p:nvSpPr>
          <p:cNvPr id="15" name="Date Placeholder 2">
            <a:extLst>
              <a:ext uri="{FF2B5EF4-FFF2-40B4-BE49-F238E27FC236}">
                <a16:creationId xmlns:a16="http://schemas.microsoft.com/office/drawing/2014/main" id="{7729FF4B-AE88-DA4F-A14E-D6CE4E633DA6}"/>
              </a:ext>
            </a:extLst>
          </p:cNvPr>
          <p:cNvSpPr>
            <a:spLocks noGrp="1"/>
          </p:cNvSpPr>
          <p:nvPr>
            <p:ph type="dt" sz="half" idx="10"/>
          </p:nvPr>
        </p:nvSpPr>
        <p:spPr>
          <a:xfrm>
            <a:off x="479375" y="6356350"/>
            <a:ext cx="1613716" cy="365125"/>
          </a:xfrm>
          <a:prstGeom prst="rect">
            <a:avLst/>
          </a:prstGeom>
        </p:spPr>
        <p:txBody>
          <a:bodyPr/>
          <a:lstStyle/>
          <a:p>
            <a:fld id="{361B633D-F53A-DF46-B7A3-AA9C020E1C26}" type="datetime4">
              <a:rPr lang="en-GB" smtClean="0"/>
              <a:t>10 September 2025</a:t>
            </a:fld>
            <a:endParaRPr lang="en-GB"/>
          </a:p>
        </p:txBody>
      </p:sp>
      <p:sp>
        <p:nvSpPr>
          <p:cNvPr id="17" name="Content Placeholder 6">
            <a:extLst>
              <a:ext uri="{FF2B5EF4-FFF2-40B4-BE49-F238E27FC236}">
                <a16:creationId xmlns:a16="http://schemas.microsoft.com/office/drawing/2014/main" id="{1497BF54-DDDF-9C43-996F-4B56CDE6B03C}"/>
              </a:ext>
            </a:extLst>
          </p:cNvPr>
          <p:cNvSpPr>
            <a:spLocks noGrp="1"/>
          </p:cNvSpPr>
          <p:nvPr>
            <p:ph sz="quarter" idx="18" hasCustomPrompt="1"/>
          </p:nvPr>
        </p:nvSpPr>
        <p:spPr>
          <a:xfrm>
            <a:off x="6539555" y="2133603"/>
            <a:ext cx="5197519" cy="3746498"/>
          </a:xfrm>
          <a:prstGeom prst="rect">
            <a:avLst/>
          </a:prstGeom>
        </p:spPr>
        <p:txBody>
          <a:bodyPr/>
          <a:lstStyle>
            <a:lvl1pPr>
              <a:buClr>
                <a:schemeClr val="accent3"/>
              </a:buClr>
              <a:defRPr lang="en-GB" sz="2800" smtClean="0">
                <a:solidFill>
                  <a:schemeClr val="tx1"/>
                </a:solidFill>
                <a:effectLst/>
              </a:defRPr>
            </a:lvl1pPr>
            <a:lvl2pPr>
              <a:buClr>
                <a:schemeClr val="accent3"/>
              </a:buClr>
              <a:defRPr sz="2800">
                <a:solidFill>
                  <a:schemeClr val="tx1"/>
                </a:solidFill>
              </a:defRPr>
            </a:lvl2pPr>
            <a:lvl3pPr>
              <a:buClr>
                <a:schemeClr val="accent3"/>
              </a:buClr>
              <a:defRPr sz="2800">
                <a:solidFill>
                  <a:schemeClr val="tx1"/>
                </a:solidFill>
              </a:defRPr>
            </a:lvl3pPr>
          </a:lstStyle>
          <a:p>
            <a:pPr lvl="0"/>
            <a:r>
              <a:rPr lang="en-US"/>
              <a:t>Body text – Arial 28pt</a:t>
            </a:r>
          </a:p>
          <a:p>
            <a:pPr lvl="1"/>
            <a:r>
              <a:rPr lang="en-US"/>
              <a:t>Second text – Arial 28pt</a:t>
            </a:r>
          </a:p>
          <a:p>
            <a:pPr lvl="2"/>
            <a:r>
              <a:rPr lang="en-US"/>
              <a:t>Third text – Arial 28pt</a:t>
            </a:r>
          </a:p>
        </p:txBody>
      </p:sp>
      <p:sp>
        <p:nvSpPr>
          <p:cNvPr id="14" name="Text Placeholder 18">
            <a:extLst>
              <a:ext uri="{FF2B5EF4-FFF2-40B4-BE49-F238E27FC236}">
                <a16:creationId xmlns:a16="http://schemas.microsoft.com/office/drawing/2014/main" id="{2EB8B77C-1456-2F4D-971B-A3B002EBED61}"/>
              </a:ext>
            </a:extLst>
          </p:cNvPr>
          <p:cNvSpPr>
            <a:spLocks noGrp="1"/>
          </p:cNvSpPr>
          <p:nvPr>
            <p:ph type="body" sz="quarter" idx="17" hasCustomPrompt="1"/>
          </p:nvPr>
        </p:nvSpPr>
        <p:spPr>
          <a:xfrm>
            <a:off x="6539555" y="1484533"/>
            <a:ext cx="5197519" cy="627765"/>
          </a:xfrm>
          <a:prstGeom prst="rect">
            <a:avLst/>
          </a:prstGeom>
        </p:spPr>
        <p:txBody>
          <a:bodyPr>
            <a:noAutofit/>
          </a:bodyPr>
          <a:lstStyle>
            <a:lvl1pPr marL="0" indent="0">
              <a:buNone/>
              <a:defRPr sz="2800" b="1">
                <a:solidFill>
                  <a:schemeClr val="accent3"/>
                </a:solidFill>
              </a:defRPr>
            </a:lvl1pPr>
            <a:lvl2pPr>
              <a:defRPr sz="1400"/>
            </a:lvl2pPr>
            <a:lvl3pPr>
              <a:defRPr sz="1400"/>
            </a:lvl3pPr>
            <a:lvl4pPr>
              <a:defRPr sz="1400"/>
            </a:lvl4pPr>
            <a:lvl5pPr>
              <a:defRPr sz="1400"/>
            </a:lvl5pPr>
          </a:lstStyle>
          <a:p>
            <a:pPr lvl="0"/>
            <a:r>
              <a:rPr lang="en-US"/>
              <a:t>Subtitle</a:t>
            </a:r>
          </a:p>
        </p:txBody>
      </p:sp>
      <p:sp>
        <p:nvSpPr>
          <p:cNvPr id="7" name="Content Placeholder 6"/>
          <p:cNvSpPr>
            <a:spLocks noGrp="1"/>
          </p:cNvSpPr>
          <p:nvPr>
            <p:ph sz="quarter" idx="13" hasCustomPrompt="1"/>
          </p:nvPr>
        </p:nvSpPr>
        <p:spPr>
          <a:xfrm>
            <a:off x="479377" y="2133603"/>
            <a:ext cx="5197519" cy="3746498"/>
          </a:xfrm>
          <a:prstGeom prst="rect">
            <a:avLst/>
          </a:prstGeom>
        </p:spPr>
        <p:txBody>
          <a:bodyPr/>
          <a:lstStyle>
            <a:lvl1pPr>
              <a:buClr>
                <a:schemeClr val="accent3"/>
              </a:buClr>
              <a:defRPr lang="en-GB" sz="2800" smtClean="0">
                <a:solidFill>
                  <a:schemeClr val="tx1"/>
                </a:solidFill>
                <a:effectLst/>
              </a:defRPr>
            </a:lvl1pPr>
            <a:lvl2pPr>
              <a:buClr>
                <a:schemeClr val="accent3"/>
              </a:buClr>
              <a:defRPr sz="2800">
                <a:solidFill>
                  <a:schemeClr val="tx1"/>
                </a:solidFill>
              </a:defRPr>
            </a:lvl2pPr>
            <a:lvl3pPr>
              <a:buClr>
                <a:schemeClr val="accent3"/>
              </a:buClr>
              <a:defRPr sz="2800">
                <a:solidFill>
                  <a:schemeClr val="tx1"/>
                </a:solidFill>
              </a:defRPr>
            </a:lvl3pPr>
          </a:lstStyle>
          <a:p>
            <a:pPr lvl="0"/>
            <a:r>
              <a:rPr lang="en-US"/>
              <a:t>Body text – Arial 28pt</a:t>
            </a:r>
          </a:p>
          <a:p>
            <a:pPr lvl="1"/>
            <a:r>
              <a:rPr lang="en-US"/>
              <a:t>Second text – Arial 28pt</a:t>
            </a:r>
          </a:p>
          <a:p>
            <a:pPr lvl="2"/>
            <a:r>
              <a:rPr lang="en-US"/>
              <a:t>Third text – Arial 28pt</a:t>
            </a:r>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5197519" cy="627765"/>
          </a:xfrm>
          <a:prstGeom prst="rect">
            <a:avLst/>
          </a:prstGeom>
        </p:spPr>
        <p:txBody>
          <a:bodyPr>
            <a:noAutofit/>
          </a:bodyPr>
          <a:lstStyle>
            <a:lvl1pPr marL="0" indent="0">
              <a:buNone/>
              <a:defRPr sz="2800" b="1">
                <a:solidFill>
                  <a:schemeClr val="accent3"/>
                </a:solidFill>
              </a:defRPr>
            </a:lvl1pPr>
            <a:lvl2pPr>
              <a:defRPr sz="1400"/>
            </a:lvl2pPr>
            <a:lvl3pPr>
              <a:defRPr sz="1400"/>
            </a:lvl3pPr>
            <a:lvl4pPr>
              <a:defRPr sz="1400"/>
            </a:lvl4pPr>
            <a:lvl5pPr>
              <a:defRPr sz="1400"/>
            </a:lvl5pPr>
          </a:lstStyle>
          <a:p>
            <a:pPr lvl="0"/>
            <a:r>
              <a:rPr lang="en-US"/>
              <a:t>Subtitle</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 uri="{C183D7F6-B498-43B3-948B-1728B52AA6E4}">
                  <adec:decorative xmlns:adec="http://schemas.microsoft.com/office/drawing/2017/decorative" val="1"/>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descr="University of Nottingham logo">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a:t>Title and visual content – add slide title here</a:t>
            </a:r>
            <a:endParaRPr lang="en-GB"/>
          </a:p>
        </p:txBody>
      </p:sp>
    </p:spTree>
    <p:extLst>
      <p:ext uri="{BB962C8B-B14F-4D97-AF65-F5344CB8AC3E}">
        <p14:creationId xmlns:p14="http://schemas.microsoft.com/office/powerpoint/2010/main" val="121811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versed Content Slide">
    <p:bg>
      <p:bgPr>
        <a:solidFill>
          <a:schemeClr val="accent5"/>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B1E2C30-32D1-C047-B25A-9F37D699E14C}"/>
              </a:ext>
              <a:ext uri="{C183D7F6-B498-43B3-948B-1728B52AA6E4}">
                <adec:decorative xmlns:adec="http://schemas.microsoft.com/office/drawing/2017/decorative" val="1"/>
              </a:ext>
            </a:extLst>
          </p:cNvPr>
          <p:cNvSpPr/>
          <p:nvPr userDrawn="1"/>
        </p:nvSpPr>
        <p:spPr>
          <a:xfrm>
            <a:off x="12635555" y="0"/>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a:solidFill>
                  <a:schemeClr val="tx2"/>
                </a:solidFill>
              </a:rPr>
              <a:t>Please see slides at the end of this template for chart and table style guides. Copy and paste these items onto this page for ease.</a:t>
            </a:r>
          </a:p>
        </p:txBody>
      </p:sp>
      <p:sp>
        <p:nvSpPr>
          <p:cNvPr id="5" name="Slide Number Placeholder 4"/>
          <p:cNvSpPr>
            <a:spLocks noGrp="1"/>
          </p:cNvSpPr>
          <p:nvPr>
            <p:ph type="sldNum" sz="quarter" idx="12"/>
          </p:nvPr>
        </p:nvSpPr>
        <p:spPr>
          <a:xfrm>
            <a:off x="8828967" y="6356350"/>
            <a:ext cx="2908107" cy="365125"/>
          </a:xfrm>
        </p:spPr>
        <p:txBody>
          <a:bodyPr/>
          <a:lstStyle>
            <a:lvl1pPr>
              <a:defRPr>
                <a:solidFill>
                  <a:schemeClr val="bg1"/>
                </a:solidFill>
              </a:defRPr>
            </a:lvl1pPr>
          </a:lstStyle>
          <a:p>
            <a:fld id="{CBBF530E-1875-46E6-901C-76683197A1B3}" type="slidenum">
              <a:rPr lang="en-GB" smtClean="0"/>
              <a:pPr/>
              <a:t>‹#›</a:t>
            </a:fld>
            <a:endParaRPr lang="en-GB"/>
          </a:p>
        </p:txBody>
      </p:sp>
      <p:sp>
        <p:nvSpPr>
          <p:cNvPr id="15" name="Footer Placeholder 3">
            <a:extLst>
              <a:ext uri="{FF2B5EF4-FFF2-40B4-BE49-F238E27FC236}">
                <a16:creationId xmlns:a16="http://schemas.microsoft.com/office/drawing/2014/main" id="{C55CF14C-1036-8240-A4D6-88C76B53C8B7}"/>
              </a:ext>
            </a:extLst>
          </p:cNvPr>
          <p:cNvSpPr>
            <a:spLocks noGrp="1"/>
          </p:cNvSpPr>
          <p:nvPr>
            <p:ph type="ftr" sz="quarter" idx="11"/>
          </p:nvPr>
        </p:nvSpPr>
        <p:spPr>
          <a:xfrm>
            <a:off x="2344804" y="6356350"/>
            <a:ext cx="3469252" cy="365125"/>
          </a:xfrm>
        </p:spPr>
        <p:txBody>
          <a:bodyPr/>
          <a:lstStyle>
            <a:lvl1pPr algn="l">
              <a:defRPr>
                <a:solidFill>
                  <a:schemeClr val="bg1"/>
                </a:solidFill>
              </a:defRPr>
            </a:lvl1pPr>
          </a:lstStyle>
          <a:p>
            <a:r>
              <a:rPr lang="en-GB"/>
              <a:t>A world beyond ordinary</a:t>
            </a:r>
          </a:p>
        </p:txBody>
      </p:sp>
      <p:sp>
        <p:nvSpPr>
          <p:cNvPr id="16" name="Text Placeholder 6">
            <a:extLst>
              <a:ext uri="{FF2B5EF4-FFF2-40B4-BE49-F238E27FC236}">
                <a16:creationId xmlns:a16="http://schemas.microsoft.com/office/drawing/2014/main" id="{8B57574F-AFAA-7C43-8707-E5A503FC4EF4}"/>
              </a:ext>
            </a:extLst>
          </p:cNvPr>
          <p:cNvSpPr>
            <a:spLocks noGrp="1"/>
          </p:cNvSpPr>
          <p:nvPr>
            <p:ph type="body" sz="quarter" idx="18" hasCustomPrompt="1"/>
          </p:nvPr>
        </p:nvSpPr>
        <p:spPr>
          <a:xfrm>
            <a:off x="2219451" y="6356350"/>
            <a:ext cx="10800" cy="365125"/>
          </a:xfrm>
          <a:prstGeom prst="rect">
            <a:avLst/>
          </a:prstGeom>
          <a:solidFill>
            <a:schemeClr val="accent1"/>
          </a:solidFill>
          <a:ln>
            <a:noFill/>
          </a:ln>
        </p:spPr>
        <p:txBody>
          <a:bodyPr/>
          <a:lstStyle>
            <a:lvl1pPr marL="0" indent="0">
              <a:buNone/>
              <a:defRPr>
                <a:solidFill>
                  <a:schemeClr val="bg1"/>
                </a:solidFill>
              </a:defRPr>
            </a:lvl1pPr>
          </a:lstStyle>
          <a:p>
            <a:pPr lvl="0"/>
            <a:r>
              <a:rPr lang="en-US"/>
              <a:t> </a:t>
            </a:r>
          </a:p>
        </p:txBody>
      </p:sp>
      <p:sp>
        <p:nvSpPr>
          <p:cNvPr id="14" name="Date Placeholder 2">
            <a:extLst>
              <a:ext uri="{FF2B5EF4-FFF2-40B4-BE49-F238E27FC236}">
                <a16:creationId xmlns:a16="http://schemas.microsoft.com/office/drawing/2014/main" id="{43D5D473-8F2B-CC49-956D-E22C182015FD}"/>
              </a:ext>
            </a:extLst>
          </p:cNvPr>
          <p:cNvSpPr>
            <a:spLocks noGrp="1"/>
          </p:cNvSpPr>
          <p:nvPr>
            <p:ph type="dt" sz="half" idx="10"/>
          </p:nvPr>
        </p:nvSpPr>
        <p:spPr>
          <a:xfrm>
            <a:off x="479375" y="6356350"/>
            <a:ext cx="1613716" cy="365125"/>
          </a:xfrm>
          <a:prstGeom prst="rect">
            <a:avLst/>
          </a:prstGeom>
        </p:spPr>
        <p:txBody>
          <a:bodyPr/>
          <a:lstStyle>
            <a:lvl1pPr>
              <a:defRPr>
                <a:solidFill>
                  <a:schemeClr val="bg1"/>
                </a:solidFill>
              </a:defRPr>
            </a:lvl1pPr>
          </a:lstStyle>
          <a:p>
            <a:fld id="{0FEA7E4B-20F2-AD4A-AA88-B267177618E1}" type="datetime4">
              <a:rPr lang="en-GB" smtClean="0"/>
              <a:t>10 September 2025</a:t>
            </a:fld>
            <a:endParaRPr lang="en-GB"/>
          </a:p>
        </p:txBody>
      </p:sp>
      <p:sp>
        <p:nvSpPr>
          <p:cNvPr id="7" name="Content Placeholder 6"/>
          <p:cNvSpPr>
            <a:spLocks noGrp="1"/>
          </p:cNvSpPr>
          <p:nvPr>
            <p:ph sz="quarter" idx="13" hasCustomPrompt="1"/>
          </p:nvPr>
        </p:nvSpPr>
        <p:spPr>
          <a:xfrm>
            <a:off x="479376" y="2133603"/>
            <a:ext cx="11257699" cy="3746498"/>
          </a:xfrm>
          <a:prstGeom prst="rect">
            <a:avLst/>
          </a:prstGeom>
        </p:spPr>
        <p:txBody>
          <a:bodyPr/>
          <a:lstStyle>
            <a:lvl1pPr>
              <a:buClr>
                <a:schemeClr val="accent1"/>
              </a:buClr>
              <a:defRPr lang="en-GB" sz="2800" smtClean="0">
                <a:solidFill>
                  <a:schemeClr val="bg1"/>
                </a:solidFill>
                <a:effectLst/>
              </a:defRPr>
            </a:lvl1pPr>
            <a:lvl2pPr>
              <a:buClr>
                <a:schemeClr val="accent1"/>
              </a:buClr>
              <a:defRPr sz="2800">
                <a:solidFill>
                  <a:schemeClr val="bg1"/>
                </a:solidFill>
              </a:defRPr>
            </a:lvl2pPr>
            <a:lvl3pPr>
              <a:buClr>
                <a:schemeClr val="accent1"/>
              </a:buClr>
              <a:defRPr sz="2800">
                <a:solidFill>
                  <a:schemeClr val="bg1"/>
                </a:solidFill>
              </a:defRPr>
            </a:lvl3pPr>
          </a:lstStyle>
          <a:p>
            <a:pPr lvl="0"/>
            <a:r>
              <a:rPr lang="en-US"/>
              <a:t>Body text – Arial 28pt</a:t>
            </a:r>
          </a:p>
          <a:p>
            <a:pPr lvl="1"/>
            <a:r>
              <a:rPr lang="en-US"/>
              <a:t>Second text – Arial 28pt</a:t>
            </a:r>
          </a:p>
          <a:p>
            <a:pPr lvl="2"/>
            <a:r>
              <a:rPr lang="en-US"/>
              <a:t>Third text – Arial 28pt</a:t>
            </a:r>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11257698" cy="627765"/>
          </a:xfrm>
          <a:prstGeom prst="rect">
            <a:avLst/>
          </a:prstGeom>
        </p:spPr>
        <p:txBody>
          <a:bodyPr>
            <a:noAutofit/>
          </a:bodyPr>
          <a:lstStyle>
            <a:lvl1pPr marL="0" indent="0">
              <a:buNone/>
              <a:defRPr sz="2800" b="1">
                <a:solidFill>
                  <a:schemeClr val="bg1"/>
                </a:solidFill>
              </a:defRPr>
            </a:lvl1pPr>
            <a:lvl2pPr>
              <a:defRPr sz="1400"/>
            </a:lvl2pPr>
            <a:lvl3pPr>
              <a:defRPr sz="1400"/>
            </a:lvl3pPr>
            <a:lvl4pPr>
              <a:defRPr sz="1400"/>
            </a:lvl4pPr>
            <a:lvl5pPr>
              <a:defRPr sz="1400"/>
            </a:lvl5pPr>
          </a:lstStyle>
          <a:p>
            <a:pPr lvl="0"/>
            <a:r>
              <a:rPr lang="en-US"/>
              <a:t>Subtitle</a:t>
            </a:r>
          </a:p>
        </p:txBody>
      </p:sp>
      <p:pic>
        <p:nvPicPr>
          <p:cNvPr id="10" name="Picture 9" descr="University of Nottingham logo">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a:t>Title and visual content – add slide title here</a:t>
            </a:r>
            <a:endParaRPr lang="en-GB"/>
          </a:p>
        </p:txBody>
      </p:sp>
    </p:spTree>
    <p:extLst>
      <p:ext uri="{BB962C8B-B14F-4D97-AF65-F5344CB8AC3E}">
        <p14:creationId xmlns:p14="http://schemas.microsoft.com/office/powerpoint/2010/main" val="1203004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accent5"/>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B1E2C30-32D1-C047-B25A-9F37D699E14C}"/>
              </a:ext>
              <a:ext uri="{C183D7F6-B498-43B3-948B-1728B52AA6E4}">
                <adec:decorative xmlns:adec="http://schemas.microsoft.com/office/drawing/2017/decorative" val="1"/>
              </a:ext>
            </a:extLst>
          </p:cNvPr>
          <p:cNvSpPr/>
          <p:nvPr userDrawn="1"/>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a:solidFill>
                  <a:schemeClr val="tx2"/>
                </a:solidFill>
              </a:rPr>
              <a:t>Please see slides at the end of this template for chart and table style guides. Copy and paste these items onto this page for ease.</a:t>
            </a:r>
          </a:p>
        </p:txBody>
      </p:sp>
      <p:sp>
        <p:nvSpPr>
          <p:cNvPr id="5" name="Slide Number Placeholder 4"/>
          <p:cNvSpPr>
            <a:spLocks noGrp="1"/>
          </p:cNvSpPr>
          <p:nvPr>
            <p:ph type="sldNum" sz="quarter" idx="12"/>
          </p:nvPr>
        </p:nvSpPr>
        <p:spPr>
          <a:xfrm>
            <a:off x="8828967" y="6356350"/>
            <a:ext cx="2908107" cy="365125"/>
          </a:xfrm>
        </p:spPr>
        <p:txBody>
          <a:bodyPr/>
          <a:lstStyle>
            <a:lvl1pPr>
              <a:defRPr>
                <a:solidFill>
                  <a:schemeClr val="bg1"/>
                </a:solidFill>
              </a:defRPr>
            </a:lvl1pPr>
          </a:lstStyle>
          <a:p>
            <a:fld id="{CBBF530E-1875-46E6-901C-76683197A1B3}" type="slidenum">
              <a:rPr lang="en-GB" smtClean="0"/>
              <a:pPr/>
              <a:t>‹#›</a:t>
            </a:fld>
            <a:endParaRPr lang="en-GB"/>
          </a:p>
        </p:txBody>
      </p:sp>
      <p:sp>
        <p:nvSpPr>
          <p:cNvPr id="14" name="Footer Placeholder 3">
            <a:extLst>
              <a:ext uri="{FF2B5EF4-FFF2-40B4-BE49-F238E27FC236}">
                <a16:creationId xmlns:a16="http://schemas.microsoft.com/office/drawing/2014/main" id="{26250FB6-DFDE-CC4E-BD54-E44B31D1F605}"/>
              </a:ext>
            </a:extLst>
          </p:cNvPr>
          <p:cNvSpPr>
            <a:spLocks noGrp="1"/>
          </p:cNvSpPr>
          <p:nvPr>
            <p:ph type="ftr" sz="quarter" idx="11"/>
          </p:nvPr>
        </p:nvSpPr>
        <p:spPr>
          <a:xfrm>
            <a:off x="2344804" y="6356350"/>
            <a:ext cx="3469252" cy="365125"/>
          </a:xfrm>
        </p:spPr>
        <p:txBody>
          <a:bodyPr/>
          <a:lstStyle>
            <a:lvl1pPr algn="l">
              <a:defRPr>
                <a:solidFill>
                  <a:schemeClr val="bg1"/>
                </a:solidFill>
              </a:defRPr>
            </a:lvl1pPr>
          </a:lstStyle>
          <a:p>
            <a:r>
              <a:rPr lang="en-GB"/>
              <a:t>A world beyond ordinary</a:t>
            </a:r>
          </a:p>
        </p:txBody>
      </p:sp>
      <p:sp>
        <p:nvSpPr>
          <p:cNvPr id="15" name="Text Placeholder 6">
            <a:extLst>
              <a:ext uri="{FF2B5EF4-FFF2-40B4-BE49-F238E27FC236}">
                <a16:creationId xmlns:a16="http://schemas.microsoft.com/office/drawing/2014/main" id="{FE546460-2F3C-B743-ACBE-47CE198D335B}"/>
              </a:ext>
            </a:extLst>
          </p:cNvPr>
          <p:cNvSpPr>
            <a:spLocks noGrp="1"/>
          </p:cNvSpPr>
          <p:nvPr>
            <p:ph type="body" sz="quarter" idx="18" hasCustomPrompt="1"/>
          </p:nvPr>
        </p:nvSpPr>
        <p:spPr>
          <a:xfrm>
            <a:off x="2219451" y="6356350"/>
            <a:ext cx="10800" cy="365125"/>
          </a:xfrm>
          <a:prstGeom prst="rect">
            <a:avLst/>
          </a:prstGeom>
          <a:solidFill>
            <a:schemeClr val="accent1"/>
          </a:solidFill>
          <a:ln>
            <a:noFill/>
          </a:ln>
        </p:spPr>
        <p:txBody>
          <a:bodyPr/>
          <a:lstStyle>
            <a:lvl1pPr marL="0" indent="0">
              <a:buNone/>
              <a:defRPr>
                <a:solidFill>
                  <a:schemeClr val="bg1"/>
                </a:solidFill>
              </a:defRPr>
            </a:lvl1pPr>
          </a:lstStyle>
          <a:p>
            <a:pPr lvl="0"/>
            <a:r>
              <a:rPr lang="en-US"/>
              <a:t> </a:t>
            </a:r>
          </a:p>
        </p:txBody>
      </p:sp>
      <p:sp>
        <p:nvSpPr>
          <p:cNvPr id="13" name="Date Placeholder 2">
            <a:extLst>
              <a:ext uri="{FF2B5EF4-FFF2-40B4-BE49-F238E27FC236}">
                <a16:creationId xmlns:a16="http://schemas.microsoft.com/office/drawing/2014/main" id="{F0E20FF6-087C-254D-B377-87B46F300B23}"/>
              </a:ext>
            </a:extLst>
          </p:cNvPr>
          <p:cNvSpPr>
            <a:spLocks noGrp="1"/>
          </p:cNvSpPr>
          <p:nvPr>
            <p:ph type="dt" sz="half" idx="10"/>
          </p:nvPr>
        </p:nvSpPr>
        <p:spPr>
          <a:xfrm>
            <a:off x="479375" y="6356350"/>
            <a:ext cx="1613716" cy="365125"/>
          </a:xfrm>
          <a:prstGeom prst="rect">
            <a:avLst/>
          </a:prstGeom>
        </p:spPr>
        <p:txBody>
          <a:bodyPr/>
          <a:lstStyle>
            <a:lvl1pPr>
              <a:defRPr>
                <a:solidFill>
                  <a:schemeClr val="bg1"/>
                </a:solidFill>
              </a:defRPr>
            </a:lvl1pPr>
          </a:lstStyle>
          <a:p>
            <a:fld id="{28A0478A-3390-994A-B75D-C00BEC5E9EE7}" type="datetime4">
              <a:rPr lang="en-GB" smtClean="0"/>
              <a:t>10 September 2025</a:t>
            </a:fld>
            <a:endParaRPr lang="en-GB"/>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6150624" cy="1944467"/>
          </a:xfrm>
          <a:prstGeom prst="rect">
            <a:avLst/>
          </a:prstGeom>
        </p:spPr>
        <p:txBody>
          <a:bodyPr>
            <a:noAutofit/>
          </a:bodyPr>
          <a:lstStyle>
            <a:lvl1pPr marL="0" indent="0">
              <a:buNone/>
              <a:defRPr sz="4000" b="0">
                <a:solidFill>
                  <a:schemeClr val="bg1"/>
                </a:solidFill>
                <a:latin typeface="Georgia" panose="02040502050405020303" pitchFamily="18" charset="0"/>
              </a:defRPr>
            </a:lvl1pPr>
            <a:lvl2pPr>
              <a:defRPr sz="1400"/>
            </a:lvl2pPr>
            <a:lvl3pPr>
              <a:defRPr sz="1400"/>
            </a:lvl3pPr>
            <a:lvl4pPr>
              <a:defRPr sz="1400"/>
            </a:lvl4pPr>
            <a:lvl5pPr>
              <a:defRPr sz="1400"/>
            </a:lvl5pPr>
          </a:lstStyle>
          <a:p>
            <a:pPr lvl="0"/>
            <a:r>
              <a:rPr lang="en-US"/>
              <a:t>Quote text goes here – Georgia 40pt</a:t>
            </a:r>
          </a:p>
        </p:txBody>
      </p:sp>
      <p:pic>
        <p:nvPicPr>
          <p:cNvPr id="10" name="Picture 9" descr="University of Nottingham logo">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a:t>Title and visual content – add slide title here</a:t>
            </a:r>
            <a:endParaRPr lang="en-GB"/>
          </a:p>
        </p:txBody>
      </p:sp>
    </p:spTree>
    <p:extLst>
      <p:ext uri="{BB962C8B-B14F-4D97-AF65-F5344CB8AC3E}">
        <p14:creationId xmlns:p14="http://schemas.microsoft.com/office/powerpoint/2010/main" val="1220828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Block Content Slide">
    <p:bg>
      <p:bgPr>
        <a:solidFill>
          <a:schemeClr val="accent5">
            <a:alpha val="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897768A-E936-2047-B272-A71830C2F46A}"/>
              </a:ext>
              <a:ext uri="{C183D7F6-B498-43B3-948B-1728B52AA6E4}">
                <adec:decorative xmlns:adec="http://schemas.microsoft.com/office/drawing/2017/decorative" val="1"/>
              </a:ext>
            </a:extLst>
          </p:cNvPr>
          <p:cNvSpPr/>
          <p:nvPr userDrawn="1"/>
        </p:nvSpPr>
        <p:spPr>
          <a:xfrm>
            <a:off x="6096000" y="1029589"/>
            <a:ext cx="6096000" cy="58284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753018E-1432-7544-BE78-20661EEA3DFC}"/>
              </a:ext>
              <a:ext uri="{C183D7F6-B498-43B3-948B-1728B52AA6E4}">
                <adec:decorative xmlns:adec="http://schemas.microsoft.com/office/drawing/2017/decorative" val="1"/>
              </a:ext>
            </a:extLst>
          </p:cNvPr>
          <p:cNvSpPr/>
          <p:nvPr userDrawn="1"/>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a:solidFill>
                  <a:schemeClr val="tx2"/>
                </a:solidFill>
              </a:rPr>
              <a:t>Please see slides at the end of this template for chart and table style guides. Copy and paste these items onto this page for ease.</a:t>
            </a:r>
          </a:p>
        </p:txBody>
      </p:sp>
      <p:sp>
        <p:nvSpPr>
          <p:cNvPr id="5" name="Slide Number Placeholder 4"/>
          <p:cNvSpPr>
            <a:spLocks noGrp="1"/>
          </p:cNvSpPr>
          <p:nvPr>
            <p:ph type="sldNum" sz="quarter" idx="12"/>
          </p:nvPr>
        </p:nvSpPr>
        <p:spPr>
          <a:xfrm>
            <a:off x="8828967" y="6356350"/>
            <a:ext cx="2908107" cy="365125"/>
          </a:xfrm>
        </p:spPr>
        <p:txBody>
          <a:bodyPr/>
          <a:lstStyle>
            <a:lvl1pPr>
              <a:defRPr>
                <a:solidFill>
                  <a:schemeClr val="bg1"/>
                </a:solidFill>
              </a:defRPr>
            </a:lvl1pPr>
          </a:lstStyle>
          <a:p>
            <a:fld id="{CBBF530E-1875-46E6-901C-76683197A1B3}" type="slidenum">
              <a:rPr lang="en-GB" smtClean="0"/>
              <a:pPr/>
              <a:t>‹#›</a:t>
            </a:fld>
            <a:endParaRPr lang="en-GB"/>
          </a:p>
        </p:txBody>
      </p:sp>
      <p:sp>
        <p:nvSpPr>
          <p:cNvPr id="17" name="Footer Placeholder 3">
            <a:extLst>
              <a:ext uri="{FF2B5EF4-FFF2-40B4-BE49-F238E27FC236}">
                <a16:creationId xmlns:a16="http://schemas.microsoft.com/office/drawing/2014/main" id="{305C388A-4F4A-D046-A14C-1966CD505AF0}"/>
              </a:ext>
            </a:extLst>
          </p:cNvPr>
          <p:cNvSpPr>
            <a:spLocks noGrp="1"/>
          </p:cNvSpPr>
          <p:nvPr>
            <p:ph type="ftr" sz="quarter" idx="11"/>
          </p:nvPr>
        </p:nvSpPr>
        <p:spPr>
          <a:xfrm>
            <a:off x="2344804" y="6356350"/>
            <a:ext cx="3469252" cy="365125"/>
          </a:xfrm>
        </p:spPr>
        <p:txBody>
          <a:bodyPr/>
          <a:lstStyle>
            <a:lvl1pPr algn="l">
              <a:defRPr/>
            </a:lvl1pPr>
          </a:lstStyle>
          <a:p>
            <a:r>
              <a:rPr lang="en-GB"/>
              <a:t>A world beyond ordinary</a:t>
            </a:r>
          </a:p>
        </p:txBody>
      </p:sp>
      <p:sp>
        <p:nvSpPr>
          <p:cNvPr id="18" name="Text Placeholder 6">
            <a:extLst>
              <a:ext uri="{FF2B5EF4-FFF2-40B4-BE49-F238E27FC236}">
                <a16:creationId xmlns:a16="http://schemas.microsoft.com/office/drawing/2014/main" id="{01B3FD81-10DD-0342-9AA1-E2491DE80161}"/>
              </a:ext>
            </a:extLst>
          </p:cNvPr>
          <p:cNvSpPr>
            <a:spLocks noGrp="1"/>
          </p:cNvSpPr>
          <p:nvPr>
            <p:ph type="body" sz="quarter" idx="18" hasCustomPrompt="1"/>
          </p:nvPr>
        </p:nvSpPr>
        <p:spPr>
          <a:xfrm>
            <a:off x="2219451" y="6356350"/>
            <a:ext cx="10800" cy="365125"/>
          </a:xfrm>
          <a:prstGeom prst="rect">
            <a:avLst/>
          </a:prstGeom>
          <a:solidFill>
            <a:schemeClr val="bg2"/>
          </a:solidFill>
          <a:ln>
            <a:noFill/>
          </a:ln>
        </p:spPr>
        <p:txBody>
          <a:bodyPr/>
          <a:lstStyle>
            <a:lvl1pPr marL="0" indent="0">
              <a:buNone/>
              <a:defRPr/>
            </a:lvl1pPr>
          </a:lstStyle>
          <a:p>
            <a:pPr lvl="0"/>
            <a:r>
              <a:rPr lang="en-US"/>
              <a:t> </a:t>
            </a:r>
          </a:p>
        </p:txBody>
      </p:sp>
      <p:sp>
        <p:nvSpPr>
          <p:cNvPr id="16" name="Date Placeholder 2">
            <a:extLst>
              <a:ext uri="{FF2B5EF4-FFF2-40B4-BE49-F238E27FC236}">
                <a16:creationId xmlns:a16="http://schemas.microsoft.com/office/drawing/2014/main" id="{2A486383-7D66-0D46-B7B2-852429AEEE8A}"/>
              </a:ext>
            </a:extLst>
          </p:cNvPr>
          <p:cNvSpPr>
            <a:spLocks noGrp="1"/>
          </p:cNvSpPr>
          <p:nvPr>
            <p:ph type="dt" sz="half" idx="10"/>
          </p:nvPr>
        </p:nvSpPr>
        <p:spPr>
          <a:xfrm>
            <a:off x="479375" y="6356350"/>
            <a:ext cx="1613716" cy="365125"/>
          </a:xfrm>
          <a:prstGeom prst="rect">
            <a:avLst/>
          </a:prstGeom>
        </p:spPr>
        <p:txBody>
          <a:bodyPr/>
          <a:lstStyle/>
          <a:p>
            <a:fld id="{6816F6CC-5251-0541-8390-479306E30AAE}" type="datetime4">
              <a:rPr lang="en-GB" smtClean="0"/>
              <a:t>10 September 2025</a:t>
            </a:fld>
            <a:endParaRPr lang="en-GB"/>
          </a:p>
        </p:txBody>
      </p:sp>
      <p:sp>
        <p:nvSpPr>
          <p:cNvPr id="13" name="Content Placeholder 6">
            <a:extLst>
              <a:ext uri="{FF2B5EF4-FFF2-40B4-BE49-F238E27FC236}">
                <a16:creationId xmlns:a16="http://schemas.microsoft.com/office/drawing/2014/main" id="{FE17E21C-B85B-934A-BF9C-B51FD202E06D}"/>
              </a:ext>
            </a:extLst>
          </p:cNvPr>
          <p:cNvSpPr>
            <a:spLocks noGrp="1"/>
          </p:cNvSpPr>
          <p:nvPr>
            <p:ph sz="quarter" idx="16" hasCustomPrompt="1"/>
          </p:nvPr>
        </p:nvSpPr>
        <p:spPr>
          <a:xfrm>
            <a:off x="6539555" y="2133603"/>
            <a:ext cx="5197519" cy="3746498"/>
          </a:xfrm>
          <a:prstGeom prst="rect">
            <a:avLst/>
          </a:prstGeom>
        </p:spPr>
        <p:txBody>
          <a:bodyPr/>
          <a:lstStyle>
            <a:lvl1pPr>
              <a:buClr>
                <a:schemeClr val="bg1"/>
              </a:buClr>
              <a:defRPr lang="en-GB" sz="2800" smtClean="0">
                <a:solidFill>
                  <a:schemeClr val="bg1"/>
                </a:solidFill>
                <a:effectLst/>
              </a:defRPr>
            </a:lvl1pPr>
            <a:lvl2pPr>
              <a:buClr>
                <a:schemeClr val="bg1"/>
              </a:buClr>
              <a:defRPr sz="2800">
                <a:solidFill>
                  <a:schemeClr val="bg1"/>
                </a:solidFill>
              </a:defRPr>
            </a:lvl2pPr>
            <a:lvl3pPr>
              <a:buClr>
                <a:schemeClr val="bg1"/>
              </a:buClr>
              <a:defRPr sz="2800">
                <a:solidFill>
                  <a:schemeClr val="bg1"/>
                </a:solidFill>
              </a:defRPr>
            </a:lvl3pPr>
          </a:lstStyle>
          <a:p>
            <a:pPr lvl="0"/>
            <a:r>
              <a:rPr lang="en-US"/>
              <a:t>Body text – Arial 28pt</a:t>
            </a:r>
          </a:p>
          <a:p>
            <a:pPr lvl="1"/>
            <a:r>
              <a:rPr lang="en-US"/>
              <a:t>Second text – Arial 28pt</a:t>
            </a:r>
          </a:p>
          <a:p>
            <a:pPr lvl="2"/>
            <a:r>
              <a:rPr lang="en-US"/>
              <a:t>Third text – Arial 28pt</a:t>
            </a:r>
          </a:p>
        </p:txBody>
      </p:sp>
      <p:sp>
        <p:nvSpPr>
          <p:cNvPr id="14" name="Text Placeholder 18">
            <a:extLst>
              <a:ext uri="{FF2B5EF4-FFF2-40B4-BE49-F238E27FC236}">
                <a16:creationId xmlns:a16="http://schemas.microsoft.com/office/drawing/2014/main" id="{2EB8B77C-1456-2F4D-971B-A3B002EBED61}"/>
              </a:ext>
            </a:extLst>
          </p:cNvPr>
          <p:cNvSpPr>
            <a:spLocks noGrp="1"/>
          </p:cNvSpPr>
          <p:nvPr>
            <p:ph type="body" sz="quarter" idx="17" hasCustomPrompt="1"/>
          </p:nvPr>
        </p:nvSpPr>
        <p:spPr>
          <a:xfrm>
            <a:off x="6539555" y="1484533"/>
            <a:ext cx="5197519" cy="627765"/>
          </a:xfrm>
          <a:prstGeom prst="rect">
            <a:avLst/>
          </a:prstGeom>
        </p:spPr>
        <p:txBody>
          <a:bodyPr>
            <a:noAutofit/>
          </a:bodyPr>
          <a:lstStyle>
            <a:lvl1pPr marL="0" indent="0">
              <a:buNone/>
              <a:defRPr sz="2800" b="1">
                <a:solidFill>
                  <a:schemeClr val="bg1"/>
                </a:solidFill>
              </a:defRPr>
            </a:lvl1pPr>
            <a:lvl2pPr>
              <a:defRPr sz="1400"/>
            </a:lvl2pPr>
            <a:lvl3pPr>
              <a:defRPr sz="1400"/>
            </a:lvl3pPr>
            <a:lvl4pPr>
              <a:defRPr sz="1400"/>
            </a:lvl4pPr>
            <a:lvl5pPr>
              <a:defRPr sz="1400"/>
            </a:lvl5pPr>
          </a:lstStyle>
          <a:p>
            <a:pPr lvl="0"/>
            <a:r>
              <a:rPr lang="en-US"/>
              <a:t>Subtitle</a:t>
            </a:r>
          </a:p>
        </p:txBody>
      </p:sp>
      <p:sp>
        <p:nvSpPr>
          <p:cNvPr id="7" name="Content Placeholder 6"/>
          <p:cNvSpPr>
            <a:spLocks noGrp="1"/>
          </p:cNvSpPr>
          <p:nvPr>
            <p:ph sz="quarter" idx="13" hasCustomPrompt="1"/>
          </p:nvPr>
        </p:nvSpPr>
        <p:spPr>
          <a:xfrm>
            <a:off x="479377" y="2133603"/>
            <a:ext cx="5197519" cy="3746498"/>
          </a:xfrm>
          <a:prstGeom prst="rect">
            <a:avLst/>
          </a:prstGeom>
        </p:spPr>
        <p:txBody>
          <a:bodyPr/>
          <a:lstStyle>
            <a:lvl1pPr>
              <a:buClr>
                <a:schemeClr val="accent3"/>
              </a:buClr>
              <a:defRPr lang="en-GB" sz="2800" smtClean="0">
                <a:solidFill>
                  <a:schemeClr val="tx1"/>
                </a:solidFill>
                <a:effectLst/>
              </a:defRPr>
            </a:lvl1pPr>
            <a:lvl2pPr>
              <a:buClr>
                <a:schemeClr val="accent3"/>
              </a:buClr>
              <a:defRPr sz="2800">
                <a:solidFill>
                  <a:schemeClr val="tx1"/>
                </a:solidFill>
              </a:defRPr>
            </a:lvl2pPr>
            <a:lvl3pPr>
              <a:buClr>
                <a:schemeClr val="accent3"/>
              </a:buClr>
              <a:defRPr sz="2800">
                <a:solidFill>
                  <a:schemeClr val="tx1"/>
                </a:solidFill>
              </a:defRPr>
            </a:lvl3pPr>
          </a:lstStyle>
          <a:p>
            <a:pPr lvl="0"/>
            <a:r>
              <a:rPr lang="en-US"/>
              <a:t>Body text – Arial 28pt</a:t>
            </a:r>
          </a:p>
          <a:p>
            <a:pPr lvl="1"/>
            <a:r>
              <a:rPr lang="en-US"/>
              <a:t>Second text – Arial 28pt</a:t>
            </a:r>
          </a:p>
          <a:p>
            <a:pPr lvl="2"/>
            <a:r>
              <a:rPr lang="en-US"/>
              <a:t>Third text – Arial 28pt</a:t>
            </a:r>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5197519" cy="627765"/>
          </a:xfrm>
          <a:prstGeom prst="rect">
            <a:avLst/>
          </a:prstGeom>
        </p:spPr>
        <p:txBody>
          <a:bodyPr>
            <a:noAutofit/>
          </a:bodyPr>
          <a:lstStyle>
            <a:lvl1pPr marL="0" indent="0">
              <a:buNone/>
              <a:defRPr sz="2800" b="1">
                <a:solidFill>
                  <a:schemeClr val="accent3"/>
                </a:solidFill>
              </a:defRPr>
            </a:lvl1pPr>
            <a:lvl2pPr>
              <a:defRPr sz="1400"/>
            </a:lvl2pPr>
            <a:lvl3pPr>
              <a:defRPr sz="1400"/>
            </a:lvl3pPr>
            <a:lvl4pPr>
              <a:defRPr sz="1400"/>
            </a:lvl4pPr>
            <a:lvl5pPr>
              <a:defRPr sz="1400"/>
            </a:lvl5pPr>
          </a:lstStyle>
          <a:p>
            <a:pPr lvl="0"/>
            <a:r>
              <a:rPr lang="en-US"/>
              <a:t>Subtitle</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 uri="{C183D7F6-B498-43B3-948B-1728B52AA6E4}">
                  <adec:decorative xmlns:adec="http://schemas.microsoft.com/office/drawing/2017/decorative" val="1"/>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descr="University of Nottingham logo">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a:t>Title and visual content – add slide title here</a:t>
            </a:r>
            <a:endParaRPr lang="en-GB"/>
          </a:p>
        </p:txBody>
      </p:sp>
    </p:spTree>
    <p:extLst>
      <p:ext uri="{BB962C8B-B14F-4D97-AF65-F5344CB8AC3E}">
        <p14:creationId xmlns:p14="http://schemas.microsoft.com/office/powerpoint/2010/main" val="3422377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Fact &amp; Figures Slide 1">
    <p:bg>
      <p:bgPr>
        <a:solidFill>
          <a:schemeClr val="accent5">
            <a:alpha val="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753018E-1432-7544-BE78-20661EEA3DFC}"/>
              </a:ext>
              <a:ext uri="{C183D7F6-B498-43B3-948B-1728B52AA6E4}">
                <adec:decorative xmlns:adec="http://schemas.microsoft.com/office/drawing/2017/decorative" val="1"/>
              </a:ext>
            </a:extLst>
          </p:cNvPr>
          <p:cNvSpPr/>
          <p:nvPr userDrawn="1"/>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a:solidFill>
                  <a:schemeClr val="tx2"/>
                </a:solidFill>
              </a:rPr>
              <a:t>Use this slide to showcase key facts and figures by editing the text in these boxes. Options with less boxes are also available in under the ’Layouts’ button.</a:t>
            </a:r>
          </a:p>
        </p:txBody>
      </p:sp>
      <p:sp>
        <p:nvSpPr>
          <p:cNvPr id="29" name="Text Placeholder 3">
            <a:extLst>
              <a:ext uri="{FF2B5EF4-FFF2-40B4-BE49-F238E27FC236}">
                <a16:creationId xmlns:a16="http://schemas.microsoft.com/office/drawing/2014/main" id="{3E8FE9F4-4522-2A4A-9C2C-E14E46615C79}"/>
              </a:ext>
              <a:ext uri="{C183D7F6-B498-43B3-948B-1728B52AA6E4}">
                <adec:decorative xmlns:adec="http://schemas.microsoft.com/office/drawing/2017/decorative" val="1"/>
              </a:ext>
            </a:extLst>
          </p:cNvPr>
          <p:cNvSpPr>
            <a:spLocks noGrp="1"/>
          </p:cNvSpPr>
          <p:nvPr>
            <p:ph type="body" sz="quarter" idx="26" hasCustomPrompt="1"/>
          </p:nvPr>
        </p:nvSpPr>
        <p:spPr>
          <a:xfrm>
            <a:off x="6102114" y="3806825"/>
            <a:ext cx="3041886" cy="3051175"/>
          </a:xfrm>
          <a:prstGeom prst="rect">
            <a:avLst/>
          </a:prstGeom>
          <a:solidFill>
            <a:schemeClr val="accent5"/>
          </a:solidFill>
        </p:spPr>
        <p:txBody>
          <a:bodyPr/>
          <a:lstStyle>
            <a:lvl1pPr marL="0" indent="0">
              <a:buNone/>
              <a:defRPr/>
            </a:lvl1pPr>
          </a:lstStyle>
          <a:p>
            <a:pPr lvl="0"/>
            <a:r>
              <a:rPr lang="en-US"/>
              <a:t> </a:t>
            </a:r>
          </a:p>
        </p:txBody>
      </p:sp>
      <p:sp>
        <p:nvSpPr>
          <p:cNvPr id="24" name="Text Placeholder 3">
            <a:extLst>
              <a:ext uri="{FF2B5EF4-FFF2-40B4-BE49-F238E27FC236}">
                <a16:creationId xmlns:a16="http://schemas.microsoft.com/office/drawing/2014/main" id="{EB8BEFA4-C2B9-BD42-A0A5-04F3692367BB}"/>
              </a:ext>
              <a:ext uri="{C183D7F6-B498-43B3-948B-1728B52AA6E4}">
                <adec:decorative xmlns:adec="http://schemas.microsoft.com/office/drawing/2017/decorative" val="1"/>
              </a:ext>
            </a:extLst>
          </p:cNvPr>
          <p:cNvSpPr>
            <a:spLocks noGrp="1"/>
          </p:cNvSpPr>
          <p:nvPr>
            <p:ph type="body" sz="quarter" idx="24" hasCustomPrompt="1"/>
          </p:nvPr>
        </p:nvSpPr>
        <p:spPr>
          <a:xfrm>
            <a:off x="9153231" y="3806825"/>
            <a:ext cx="3041886" cy="3051175"/>
          </a:xfrm>
          <a:prstGeom prst="rect">
            <a:avLst/>
          </a:prstGeom>
          <a:solidFill>
            <a:schemeClr val="accent3"/>
          </a:solidFill>
        </p:spPr>
        <p:txBody>
          <a:bodyPr/>
          <a:lstStyle>
            <a:lvl1pPr marL="0" indent="0">
              <a:buNone/>
              <a:defRPr/>
            </a:lvl1pPr>
          </a:lstStyle>
          <a:p>
            <a:pPr lvl="0"/>
            <a:r>
              <a:rPr lang="en-US"/>
              <a:t> </a:t>
            </a:r>
          </a:p>
        </p:txBody>
      </p:sp>
      <p:sp>
        <p:nvSpPr>
          <p:cNvPr id="25" name="Text Placeholder 3">
            <a:extLst>
              <a:ext uri="{FF2B5EF4-FFF2-40B4-BE49-F238E27FC236}">
                <a16:creationId xmlns:a16="http://schemas.microsoft.com/office/drawing/2014/main" id="{38429D8B-070F-B34C-94B7-DEF1C90FAA04}"/>
              </a:ext>
              <a:ext uri="{C183D7F6-B498-43B3-948B-1728B52AA6E4}">
                <adec:decorative xmlns:adec="http://schemas.microsoft.com/office/drawing/2017/decorative" val="1"/>
              </a:ext>
            </a:extLst>
          </p:cNvPr>
          <p:cNvSpPr>
            <a:spLocks noGrp="1"/>
          </p:cNvSpPr>
          <p:nvPr>
            <p:ph type="body" sz="quarter" idx="25" hasCustomPrompt="1"/>
          </p:nvPr>
        </p:nvSpPr>
        <p:spPr>
          <a:xfrm>
            <a:off x="6099117" y="1030288"/>
            <a:ext cx="6096000" cy="2776537"/>
          </a:xfrm>
          <a:prstGeom prst="rect">
            <a:avLst/>
          </a:prstGeom>
          <a:solidFill>
            <a:schemeClr val="accent1"/>
          </a:solidFill>
        </p:spPr>
        <p:txBody>
          <a:bodyPr/>
          <a:lstStyle>
            <a:lvl1pPr marL="0" indent="0">
              <a:buNone/>
              <a:defRPr/>
            </a:lvl1pPr>
          </a:lstStyle>
          <a:p>
            <a:pPr lvl="0"/>
            <a:r>
              <a:rPr lang="en-US"/>
              <a:t> </a:t>
            </a:r>
          </a:p>
        </p:txBody>
      </p:sp>
      <p:sp>
        <p:nvSpPr>
          <p:cNvPr id="35" name="Footer Placeholder 3">
            <a:extLst>
              <a:ext uri="{FF2B5EF4-FFF2-40B4-BE49-F238E27FC236}">
                <a16:creationId xmlns:a16="http://schemas.microsoft.com/office/drawing/2014/main" id="{BEACFBAF-3C16-9442-B6F6-4613A5BB53E4}"/>
              </a:ext>
            </a:extLst>
          </p:cNvPr>
          <p:cNvSpPr>
            <a:spLocks noGrp="1"/>
          </p:cNvSpPr>
          <p:nvPr>
            <p:ph type="ftr" sz="quarter" idx="11"/>
          </p:nvPr>
        </p:nvSpPr>
        <p:spPr>
          <a:xfrm>
            <a:off x="2344804" y="6356350"/>
            <a:ext cx="3469252" cy="365125"/>
          </a:xfrm>
        </p:spPr>
        <p:txBody>
          <a:bodyPr/>
          <a:lstStyle>
            <a:lvl1pPr algn="l">
              <a:defRPr/>
            </a:lvl1pPr>
          </a:lstStyle>
          <a:p>
            <a:r>
              <a:rPr lang="en-GB"/>
              <a:t>A world beyond ordinary</a:t>
            </a:r>
          </a:p>
        </p:txBody>
      </p:sp>
      <p:sp>
        <p:nvSpPr>
          <p:cNvPr id="36" name="Text Placeholder 6">
            <a:extLst>
              <a:ext uri="{FF2B5EF4-FFF2-40B4-BE49-F238E27FC236}">
                <a16:creationId xmlns:a16="http://schemas.microsoft.com/office/drawing/2014/main" id="{E8A77961-1C22-C74B-9FA8-22E6A417D980}"/>
              </a:ext>
            </a:extLst>
          </p:cNvPr>
          <p:cNvSpPr>
            <a:spLocks noGrp="1"/>
          </p:cNvSpPr>
          <p:nvPr>
            <p:ph type="body" sz="quarter" idx="27" hasCustomPrompt="1"/>
          </p:nvPr>
        </p:nvSpPr>
        <p:spPr>
          <a:xfrm>
            <a:off x="2219451" y="6356350"/>
            <a:ext cx="10800" cy="365125"/>
          </a:xfrm>
          <a:prstGeom prst="rect">
            <a:avLst/>
          </a:prstGeom>
          <a:solidFill>
            <a:schemeClr val="bg2"/>
          </a:solidFill>
          <a:ln>
            <a:noFill/>
          </a:ln>
        </p:spPr>
        <p:txBody>
          <a:bodyPr/>
          <a:lstStyle>
            <a:lvl1pPr marL="0" indent="0">
              <a:buNone/>
              <a:defRPr/>
            </a:lvl1pPr>
          </a:lstStyle>
          <a:p>
            <a:pPr lvl="0"/>
            <a:r>
              <a:rPr lang="en-US"/>
              <a:t> </a:t>
            </a:r>
          </a:p>
        </p:txBody>
      </p:sp>
      <p:sp>
        <p:nvSpPr>
          <p:cNvPr id="34" name="Date Placeholder 2">
            <a:extLst>
              <a:ext uri="{FF2B5EF4-FFF2-40B4-BE49-F238E27FC236}">
                <a16:creationId xmlns:a16="http://schemas.microsoft.com/office/drawing/2014/main" id="{2987AD34-27BC-A940-9D49-9B42BCBEFDB6}"/>
              </a:ext>
            </a:extLst>
          </p:cNvPr>
          <p:cNvSpPr>
            <a:spLocks noGrp="1"/>
          </p:cNvSpPr>
          <p:nvPr>
            <p:ph type="dt" sz="half" idx="10"/>
          </p:nvPr>
        </p:nvSpPr>
        <p:spPr>
          <a:xfrm>
            <a:off x="479375" y="6356350"/>
            <a:ext cx="1613716" cy="365125"/>
          </a:xfrm>
          <a:prstGeom prst="rect">
            <a:avLst/>
          </a:prstGeom>
        </p:spPr>
        <p:txBody>
          <a:bodyPr/>
          <a:lstStyle/>
          <a:p>
            <a:fld id="{5739A408-2656-6D4F-9F72-5B4B82F189D4}" type="datetime4">
              <a:rPr lang="en-GB" smtClean="0"/>
              <a:t>10 September 2025</a:t>
            </a:fld>
            <a:endParaRPr lang="en-GB"/>
          </a:p>
        </p:txBody>
      </p:sp>
      <p:sp>
        <p:nvSpPr>
          <p:cNvPr id="5" name="Slide Number Placeholder 4"/>
          <p:cNvSpPr>
            <a:spLocks noGrp="1"/>
          </p:cNvSpPr>
          <p:nvPr>
            <p:ph type="sldNum" sz="quarter" idx="12"/>
          </p:nvPr>
        </p:nvSpPr>
        <p:spPr>
          <a:xfrm>
            <a:off x="8828967" y="6356350"/>
            <a:ext cx="2908107" cy="365125"/>
          </a:xfrm>
        </p:spPr>
        <p:txBody>
          <a:bodyPr/>
          <a:lstStyle>
            <a:lvl1pPr>
              <a:defRPr>
                <a:solidFill>
                  <a:schemeClr val="bg1"/>
                </a:solidFill>
              </a:defRPr>
            </a:lvl1pPr>
          </a:lstStyle>
          <a:p>
            <a:fld id="{CBBF530E-1875-46E6-901C-76683197A1B3}" type="slidenum">
              <a:rPr lang="en-GB" smtClean="0"/>
              <a:pPr/>
              <a:t>‹#›</a:t>
            </a:fld>
            <a:endParaRPr lang="en-GB"/>
          </a:p>
        </p:txBody>
      </p:sp>
      <p:sp>
        <p:nvSpPr>
          <p:cNvPr id="33" name="Text Placeholder 25">
            <a:extLst>
              <a:ext uri="{FF2B5EF4-FFF2-40B4-BE49-F238E27FC236}">
                <a16:creationId xmlns:a16="http://schemas.microsoft.com/office/drawing/2014/main" id="{47168AAF-B20D-5A42-B75B-7723535923C5}"/>
              </a:ext>
            </a:extLst>
          </p:cNvPr>
          <p:cNvSpPr>
            <a:spLocks noGrp="1"/>
          </p:cNvSpPr>
          <p:nvPr>
            <p:ph type="body" sz="quarter" idx="22" hasCustomPrompt="1"/>
          </p:nvPr>
        </p:nvSpPr>
        <p:spPr>
          <a:xfrm>
            <a:off x="9313082" y="5799705"/>
            <a:ext cx="2616200" cy="480131"/>
          </a:xfrm>
          <a:prstGeom prst="rect">
            <a:avLst/>
          </a:prstGeom>
        </p:spPr>
        <p:txBody>
          <a:bodyPr>
            <a:spAutoFit/>
          </a:bodyPr>
          <a:lstStyle>
            <a:lvl1pPr marL="0" indent="0">
              <a:buNone/>
              <a:defRPr sz="2800" b="1">
                <a:solidFill>
                  <a:schemeClr val="bg1"/>
                </a:solidFill>
              </a:defRPr>
            </a:lvl1pPr>
            <a:lvl2pPr marL="457200" indent="0">
              <a:buNone/>
              <a:defRPr sz="3000" b="1">
                <a:solidFill>
                  <a:schemeClr val="bg1"/>
                </a:solidFill>
              </a:defRPr>
            </a:lvl2pPr>
            <a:lvl3pPr marL="914400" indent="0">
              <a:buNone/>
              <a:defRPr sz="3000" b="1">
                <a:solidFill>
                  <a:schemeClr val="bg1"/>
                </a:solidFill>
              </a:defRPr>
            </a:lvl3pPr>
            <a:lvl4pPr marL="1371600" indent="0">
              <a:buFont typeface="Arial" panose="020B0604020202020204" pitchFamily="34" charset="0"/>
              <a:buNone/>
              <a:defRPr sz="3000" b="1">
                <a:solidFill>
                  <a:schemeClr val="bg1"/>
                </a:solidFill>
              </a:defRPr>
            </a:lvl4pPr>
            <a:lvl5pPr marL="1828800" indent="0">
              <a:buFont typeface="Arial" panose="020B0604020202020204" pitchFamily="34" charset="0"/>
              <a:buNone/>
              <a:defRPr sz="3000" b="1">
                <a:solidFill>
                  <a:schemeClr val="bg1"/>
                </a:solidFill>
              </a:defRPr>
            </a:lvl5pPr>
          </a:lstStyle>
          <a:p>
            <a:pPr lvl="0"/>
            <a:r>
              <a:rPr lang="en-US"/>
              <a:t>Dolor sit </a:t>
            </a:r>
            <a:r>
              <a:rPr lang="en-US" err="1"/>
              <a:t>amet</a:t>
            </a:r>
            <a:endParaRPr lang="en-US"/>
          </a:p>
        </p:txBody>
      </p:sp>
      <p:sp>
        <p:nvSpPr>
          <p:cNvPr id="27" name="Text Placeholder 14">
            <a:extLst>
              <a:ext uri="{FF2B5EF4-FFF2-40B4-BE49-F238E27FC236}">
                <a16:creationId xmlns:a16="http://schemas.microsoft.com/office/drawing/2014/main" id="{3DF3D1FC-03B8-E04D-9DA6-CDB5C487C44C}"/>
              </a:ext>
            </a:extLst>
          </p:cNvPr>
          <p:cNvSpPr>
            <a:spLocks noGrp="1"/>
          </p:cNvSpPr>
          <p:nvPr>
            <p:ph type="body" sz="quarter" idx="20" hasCustomPrompt="1"/>
          </p:nvPr>
        </p:nvSpPr>
        <p:spPr>
          <a:xfrm>
            <a:off x="9312665" y="4521347"/>
            <a:ext cx="2616739" cy="1311128"/>
          </a:xfrm>
          <a:prstGeom prst="rect">
            <a:avLst/>
          </a:prstGeom>
        </p:spPr>
        <p:txBody>
          <a:bodyPr wrap="square">
            <a:spAutoFit/>
          </a:bodyPr>
          <a:lstStyle>
            <a:lvl1pPr marL="0" indent="0">
              <a:buNone/>
              <a:defRPr sz="8800" b="1">
                <a:solidFill>
                  <a:schemeClr val="bg1"/>
                </a:solidFill>
              </a:defRPr>
            </a:lvl1pPr>
            <a:lvl2pPr>
              <a:defRPr sz="3600"/>
            </a:lvl2pPr>
            <a:lvl3pPr>
              <a:defRPr sz="3600"/>
            </a:lvl3pPr>
            <a:lvl4pPr>
              <a:defRPr sz="3600"/>
            </a:lvl4pPr>
            <a:lvl5pPr>
              <a:defRPr sz="3600"/>
            </a:lvl5pPr>
          </a:lstStyle>
          <a:p>
            <a:pPr lvl="0"/>
            <a:r>
              <a:rPr lang="en-US"/>
              <a:t>£2m</a:t>
            </a:r>
          </a:p>
        </p:txBody>
      </p:sp>
      <p:sp>
        <p:nvSpPr>
          <p:cNvPr id="26" name="Text Placeholder 25">
            <a:extLst>
              <a:ext uri="{FF2B5EF4-FFF2-40B4-BE49-F238E27FC236}">
                <a16:creationId xmlns:a16="http://schemas.microsoft.com/office/drawing/2014/main" id="{2269F27E-1C0A-A446-B7C7-C4A5F893663E}"/>
              </a:ext>
            </a:extLst>
          </p:cNvPr>
          <p:cNvSpPr>
            <a:spLocks noGrp="1"/>
          </p:cNvSpPr>
          <p:nvPr>
            <p:ph type="body" sz="quarter" idx="19" hasCustomPrompt="1"/>
          </p:nvPr>
        </p:nvSpPr>
        <p:spPr>
          <a:xfrm>
            <a:off x="6316663" y="5308600"/>
            <a:ext cx="2616200" cy="867930"/>
          </a:xfrm>
          <a:prstGeom prst="rect">
            <a:avLst/>
          </a:prstGeom>
        </p:spPr>
        <p:txBody>
          <a:bodyPr>
            <a:spAutoFit/>
          </a:bodyPr>
          <a:lstStyle>
            <a:lvl1pPr marL="0" indent="0">
              <a:buNone/>
              <a:defRPr sz="2800" b="1">
                <a:solidFill>
                  <a:schemeClr val="bg1"/>
                </a:solidFill>
              </a:defRPr>
            </a:lvl1pPr>
            <a:lvl2pPr marL="457200" indent="0">
              <a:buNone/>
              <a:defRPr sz="3000" b="1">
                <a:solidFill>
                  <a:schemeClr val="bg1"/>
                </a:solidFill>
              </a:defRPr>
            </a:lvl2pPr>
            <a:lvl3pPr marL="914400" indent="0">
              <a:buNone/>
              <a:defRPr sz="3000" b="1">
                <a:solidFill>
                  <a:schemeClr val="bg1"/>
                </a:solidFill>
              </a:defRPr>
            </a:lvl3pPr>
            <a:lvl4pPr marL="1371600" indent="0">
              <a:buFont typeface="Arial" panose="020B0604020202020204" pitchFamily="34" charset="0"/>
              <a:buNone/>
              <a:defRPr sz="3000" b="1">
                <a:solidFill>
                  <a:schemeClr val="bg1"/>
                </a:solidFill>
              </a:defRPr>
            </a:lvl4pPr>
            <a:lvl5pPr marL="1828800" indent="0">
              <a:buFont typeface="Arial" panose="020B0604020202020204" pitchFamily="34" charset="0"/>
              <a:buNone/>
              <a:defRPr sz="3000" b="1">
                <a:solidFill>
                  <a:schemeClr val="bg1"/>
                </a:solidFill>
              </a:defRPr>
            </a:lvl5pPr>
          </a:lstStyle>
          <a:p>
            <a:pPr lvl="0"/>
            <a:r>
              <a:rPr lang="en-US"/>
              <a:t>Lorem ipsum dolor sit </a:t>
            </a:r>
            <a:r>
              <a:rPr lang="en-US" err="1"/>
              <a:t>amet</a:t>
            </a:r>
            <a:endParaRPr lang="en-US"/>
          </a:p>
        </p:txBody>
      </p:sp>
      <p:sp>
        <p:nvSpPr>
          <p:cNvPr id="23" name="Text Placeholder 14">
            <a:extLst>
              <a:ext uri="{FF2B5EF4-FFF2-40B4-BE49-F238E27FC236}">
                <a16:creationId xmlns:a16="http://schemas.microsoft.com/office/drawing/2014/main" id="{45F9D20A-60A4-B749-9837-8CF6B9AF3549}"/>
              </a:ext>
            </a:extLst>
          </p:cNvPr>
          <p:cNvSpPr>
            <a:spLocks noGrp="1"/>
          </p:cNvSpPr>
          <p:nvPr>
            <p:ph type="body" sz="quarter" idx="18" hasCustomPrompt="1"/>
          </p:nvPr>
        </p:nvSpPr>
        <p:spPr>
          <a:xfrm>
            <a:off x="6316246" y="3997876"/>
            <a:ext cx="2616739" cy="1311128"/>
          </a:xfrm>
          <a:prstGeom prst="rect">
            <a:avLst/>
          </a:prstGeom>
        </p:spPr>
        <p:txBody>
          <a:bodyPr wrap="square">
            <a:spAutoFit/>
          </a:bodyPr>
          <a:lstStyle>
            <a:lvl1pPr marL="0" indent="0">
              <a:buNone/>
              <a:defRPr sz="8800" b="1">
                <a:solidFill>
                  <a:schemeClr val="bg1"/>
                </a:solidFill>
              </a:defRPr>
            </a:lvl1pPr>
            <a:lvl2pPr>
              <a:defRPr sz="3600"/>
            </a:lvl2pPr>
            <a:lvl3pPr>
              <a:defRPr sz="3600"/>
            </a:lvl3pPr>
            <a:lvl4pPr>
              <a:defRPr sz="3600"/>
            </a:lvl4pPr>
            <a:lvl5pPr>
              <a:defRPr sz="3600"/>
            </a:lvl5pPr>
          </a:lstStyle>
          <a:p>
            <a:pPr lvl="0"/>
            <a:r>
              <a:rPr lang="en-US"/>
              <a:t>75%</a:t>
            </a:r>
          </a:p>
        </p:txBody>
      </p:sp>
      <p:sp>
        <p:nvSpPr>
          <p:cNvPr id="28" name="Text Placeholder 25">
            <a:extLst>
              <a:ext uri="{FF2B5EF4-FFF2-40B4-BE49-F238E27FC236}">
                <a16:creationId xmlns:a16="http://schemas.microsoft.com/office/drawing/2014/main" id="{F4AE2FA4-A530-1540-800A-6A0ACFD551D4}"/>
              </a:ext>
            </a:extLst>
          </p:cNvPr>
          <p:cNvSpPr>
            <a:spLocks noGrp="1"/>
          </p:cNvSpPr>
          <p:nvPr>
            <p:ph type="body" sz="quarter" idx="21" hasCustomPrompt="1"/>
          </p:nvPr>
        </p:nvSpPr>
        <p:spPr>
          <a:xfrm>
            <a:off x="6321909" y="3053645"/>
            <a:ext cx="5611786" cy="480131"/>
          </a:xfrm>
          <a:prstGeom prst="rect">
            <a:avLst/>
          </a:prstGeom>
        </p:spPr>
        <p:txBody>
          <a:bodyPr wrap="square">
            <a:spAutoFit/>
          </a:bodyPr>
          <a:lstStyle>
            <a:lvl1pPr marL="0" indent="0">
              <a:buNone/>
              <a:defRPr sz="2800" b="0">
                <a:solidFill>
                  <a:schemeClr val="tx1"/>
                </a:solidFill>
              </a:defRPr>
            </a:lvl1pPr>
            <a:lvl2pPr marL="457200" indent="0">
              <a:buNone/>
              <a:defRPr sz="3000" b="1">
                <a:solidFill>
                  <a:schemeClr val="bg1"/>
                </a:solidFill>
              </a:defRPr>
            </a:lvl2pPr>
            <a:lvl3pPr marL="914400" indent="0">
              <a:buNone/>
              <a:defRPr sz="3000" b="1">
                <a:solidFill>
                  <a:schemeClr val="bg1"/>
                </a:solidFill>
              </a:defRPr>
            </a:lvl3pPr>
            <a:lvl4pPr marL="1371600" indent="0">
              <a:buFont typeface="Arial" panose="020B0604020202020204" pitchFamily="34" charset="0"/>
              <a:buNone/>
              <a:defRPr sz="3000" b="1">
                <a:solidFill>
                  <a:schemeClr val="bg1"/>
                </a:solidFill>
              </a:defRPr>
            </a:lvl4pPr>
            <a:lvl5pPr marL="1828800" indent="0">
              <a:buFont typeface="Arial" panose="020B0604020202020204" pitchFamily="34" charset="0"/>
              <a:buNone/>
              <a:defRPr sz="3000" b="1">
                <a:solidFill>
                  <a:schemeClr val="bg1"/>
                </a:solidFill>
              </a:defRPr>
            </a:lvl5pPr>
          </a:lstStyle>
          <a:p>
            <a:pPr lvl="0"/>
            <a:r>
              <a:rPr lang="en-US"/>
              <a:t>Lorem ipsum dolor sit </a:t>
            </a:r>
            <a:r>
              <a:rPr lang="en-US" err="1"/>
              <a:t>amet</a:t>
            </a:r>
            <a:endParaRPr lang="en-US"/>
          </a:p>
        </p:txBody>
      </p:sp>
      <p:sp>
        <p:nvSpPr>
          <p:cNvPr id="15" name="Text Placeholder 14">
            <a:extLst>
              <a:ext uri="{FF2B5EF4-FFF2-40B4-BE49-F238E27FC236}">
                <a16:creationId xmlns:a16="http://schemas.microsoft.com/office/drawing/2014/main" id="{885012C2-4993-F54F-A804-693637D33D7D}"/>
              </a:ext>
            </a:extLst>
          </p:cNvPr>
          <p:cNvSpPr>
            <a:spLocks noGrp="1"/>
          </p:cNvSpPr>
          <p:nvPr>
            <p:ph type="body" sz="quarter" idx="16" hasCustomPrompt="1"/>
          </p:nvPr>
        </p:nvSpPr>
        <p:spPr>
          <a:xfrm>
            <a:off x="6316246" y="1325014"/>
            <a:ext cx="4107914" cy="1685077"/>
          </a:xfrm>
          <a:prstGeom prst="rect">
            <a:avLst/>
          </a:prstGeom>
        </p:spPr>
        <p:txBody>
          <a:bodyPr wrap="square">
            <a:spAutoFit/>
          </a:bodyPr>
          <a:lstStyle>
            <a:lvl1pPr marL="0" indent="0">
              <a:buNone/>
              <a:defRPr sz="11500" b="1">
                <a:solidFill>
                  <a:schemeClr val="tx1"/>
                </a:solidFill>
              </a:defRPr>
            </a:lvl1pPr>
            <a:lvl2pPr>
              <a:defRPr sz="3600"/>
            </a:lvl2pPr>
            <a:lvl3pPr>
              <a:defRPr sz="3600"/>
            </a:lvl3pPr>
            <a:lvl4pPr>
              <a:defRPr sz="3600"/>
            </a:lvl4pPr>
            <a:lvl5pPr>
              <a:defRPr sz="3600"/>
            </a:lvl5pPr>
          </a:lstStyle>
          <a:p>
            <a:pPr lvl="0"/>
            <a:r>
              <a:rPr lang="en-US"/>
              <a:t>1 in 5</a:t>
            </a:r>
          </a:p>
        </p:txBody>
      </p:sp>
      <p:sp>
        <p:nvSpPr>
          <p:cNvPr id="7" name="Content Placeholder 6"/>
          <p:cNvSpPr>
            <a:spLocks noGrp="1"/>
          </p:cNvSpPr>
          <p:nvPr>
            <p:ph sz="quarter" idx="13" hasCustomPrompt="1"/>
          </p:nvPr>
        </p:nvSpPr>
        <p:spPr>
          <a:xfrm>
            <a:off x="479377" y="2133603"/>
            <a:ext cx="5197519" cy="3746498"/>
          </a:xfrm>
          <a:prstGeom prst="rect">
            <a:avLst/>
          </a:prstGeom>
        </p:spPr>
        <p:txBody>
          <a:bodyPr/>
          <a:lstStyle>
            <a:lvl1pPr>
              <a:buClr>
                <a:schemeClr val="accent3"/>
              </a:buClr>
              <a:defRPr lang="en-GB" sz="2800" smtClean="0">
                <a:solidFill>
                  <a:schemeClr val="tx1"/>
                </a:solidFill>
                <a:effectLst/>
              </a:defRPr>
            </a:lvl1pPr>
            <a:lvl2pPr>
              <a:buClr>
                <a:schemeClr val="accent3"/>
              </a:buClr>
              <a:defRPr sz="2800">
                <a:solidFill>
                  <a:schemeClr val="tx1"/>
                </a:solidFill>
              </a:defRPr>
            </a:lvl2pPr>
            <a:lvl3pPr>
              <a:buClr>
                <a:schemeClr val="accent3"/>
              </a:buClr>
              <a:defRPr sz="2800">
                <a:solidFill>
                  <a:schemeClr val="tx1"/>
                </a:solidFill>
              </a:defRPr>
            </a:lvl3pPr>
          </a:lstStyle>
          <a:p>
            <a:pPr lvl="0"/>
            <a:r>
              <a:rPr lang="en-US"/>
              <a:t>Body text – Arial 28pt</a:t>
            </a:r>
          </a:p>
          <a:p>
            <a:pPr lvl="1"/>
            <a:r>
              <a:rPr lang="en-US"/>
              <a:t>Second text – Arial 28pt</a:t>
            </a:r>
          </a:p>
          <a:p>
            <a:pPr lvl="2"/>
            <a:r>
              <a:rPr lang="en-US"/>
              <a:t>Third text – Arial 28pt</a:t>
            </a:r>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5197519" cy="627765"/>
          </a:xfrm>
          <a:prstGeom prst="rect">
            <a:avLst/>
          </a:prstGeom>
        </p:spPr>
        <p:txBody>
          <a:bodyPr>
            <a:noAutofit/>
          </a:bodyPr>
          <a:lstStyle>
            <a:lvl1pPr marL="0" indent="0">
              <a:buNone/>
              <a:defRPr sz="2800" b="1">
                <a:solidFill>
                  <a:schemeClr val="accent3"/>
                </a:solidFill>
              </a:defRPr>
            </a:lvl1pPr>
            <a:lvl2pPr>
              <a:defRPr sz="1400"/>
            </a:lvl2pPr>
            <a:lvl3pPr>
              <a:defRPr sz="1400"/>
            </a:lvl3pPr>
            <a:lvl4pPr>
              <a:defRPr sz="1400"/>
            </a:lvl4pPr>
            <a:lvl5pPr>
              <a:defRPr sz="1400"/>
            </a:lvl5pPr>
          </a:lstStyle>
          <a:p>
            <a:pPr lvl="0"/>
            <a:r>
              <a:rPr lang="en-US"/>
              <a:t>Subtitle</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 uri="{C183D7F6-B498-43B3-948B-1728B52AA6E4}">
                  <adec:decorative xmlns:adec="http://schemas.microsoft.com/office/drawing/2017/decorative" val="1"/>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descr="University of Nottingham logo">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a:t>Title and visual content – add slide title here</a:t>
            </a:r>
            <a:endParaRPr lang="en-GB"/>
          </a:p>
        </p:txBody>
      </p:sp>
    </p:spTree>
    <p:extLst>
      <p:ext uri="{BB962C8B-B14F-4D97-AF65-F5344CB8AC3E}">
        <p14:creationId xmlns:p14="http://schemas.microsoft.com/office/powerpoint/2010/main" val="4019631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ey Fact &amp; Figures Slide 2">
    <p:bg>
      <p:bgPr>
        <a:solidFill>
          <a:schemeClr val="accent5">
            <a:alpha val="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753018E-1432-7544-BE78-20661EEA3DFC}"/>
              </a:ext>
              <a:ext uri="{C183D7F6-B498-43B3-948B-1728B52AA6E4}">
                <adec:decorative xmlns:adec="http://schemas.microsoft.com/office/drawing/2017/decorative" val="1"/>
              </a:ext>
            </a:extLst>
          </p:cNvPr>
          <p:cNvSpPr/>
          <p:nvPr userDrawn="1"/>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a:solidFill>
                  <a:schemeClr val="tx2"/>
                </a:solidFill>
              </a:rPr>
              <a:t>Use this slide to showcase key facts and figures by editing the text in these boxes. Options with more boxes are also available in under the ’Layouts’ button.</a:t>
            </a:r>
          </a:p>
        </p:txBody>
      </p:sp>
      <p:sp>
        <p:nvSpPr>
          <p:cNvPr id="23" name="Text Placeholder 3">
            <a:extLst>
              <a:ext uri="{FF2B5EF4-FFF2-40B4-BE49-F238E27FC236}">
                <a16:creationId xmlns:a16="http://schemas.microsoft.com/office/drawing/2014/main" id="{D944C8EB-D3E3-3B4F-9FC5-E6B185D2F57B}"/>
              </a:ext>
              <a:ext uri="{C183D7F6-B498-43B3-948B-1728B52AA6E4}">
                <adec:decorative xmlns:adec="http://schemas.microsoft.com/office/drawing/2017/decorative" val="1"/>
              </a:ext>
            </a:extLst>
          </p:cNvPr>
          <p:cNvSpPr>
            <a:spLocks noGrp="1"/>
          </p:cNvSpPr>
          <p:nvPr>
            <p:ph type="body" sz="quarter" idx="23" hasCustomPrompt="1"/>
          </p:nvPr>
        </p:nvSpPr>
        <p:spPr>
          <a:xfrm>
            <a:off x="6099117" y="3806825"/>
            <a:ext cx="6096000" cy="3051175"/>
          </a:xfrm>
          <a:prstGeom prst="rect">
            <a:avLst/>
          </a:prstGeom>
          <a:solidFill>
            <a:schemeClr val="accent3"/>
          </a:solidFill>
        </p:spPr>
        <p:txBody>
          <a:bodyPr/>
          <a:lstStyle>
            <a:lvl1pPr marL="0" indent="0">
              <a:buNone/>
              <a:defRPr/>
            </a:lvl1pPr>
          </a:lstStyle>
          <a:p>
            <a:pPr lvl="0"/>
            <a:r>
              <a:rPr lang="en-US"/>
              <a:t> </a:t>
            </a:r>
          </a:p>
        </p:txBody>
      </p:sp>
      <p:sp>
        <p:nvSpPr>
          <p:cNvPr id="4" name="Text Placeholder 3">
            <a:extLst>
              <a:ext uri="{FF2B5EF4-FFF2-40B4-BE49-F238E27FC236}">
                <a16:creationId xmlns:a16="http://schemas.microsoft.com/office/drawing/2014/main" id="{DAA563FF-1797-7C47-B195-3DD52F253B47}"/>
              </a:ext>
              <a:ext uri="{C183D7F6-B498-43B3-948B-1728B52AA6E4}">
                <adec:decorative xmlns:adec="http://schemas.microsoft.com/office/drawing/2017/decorative" val="1"/>
              </a:ext>
            </a:extLst>
          </p:cNvPr>
          <p:cNvSpPr>
            <a:spLocks noGrp="1"/>
          </p:cNvSpPr>
          <p:nvPr>
            <p:ph type="body" sz="quarter" idx="22" hasCustomPrompt="1"/>
          </p:nvPr>
        </p:nvSpPr>
        <p:spPr>
          <a:xfrm>
            <a:off x="6099117" y="1030288"/>
            <a:ext cx="6096000" cy="2776537"/>
          </a:xfrm>
          <a:prstGeom prst="rect">
            <a:avLst/>
          </a:prstGeom>
          <a:solidFill>
            <a:schemeClr val="accent1"/>
          </a:solidFill>
        </p:spPr>
        <p:txBody>
          <a:bodyPr/>
          <a:lstStyle>
            <a:lvl1pPr marL="0" indent="0">
              <a:buNone/>
              <a:defRPr/>
            </a:lvl1pPr>
          </a:lstStyle>
          <a:p>
            <a:pPr lvl="0"/>
            <a:r>
              <a:rPr lang="en-US"/>
              <a:t> </a:t>
            </a:r>
          </a:p>
        </p:txBody>
      </p:sp>
      <p:sp>
        <p:nvSpPr>
          <p:cNvPr id="5" name="Slide Number Placeholder 4"/>
          <p:cNvSpPr>
            <a:spLocks noGrp="1"/>
          </p:cNvSpPr>
          <p:nvPr>
            <p:ph type="sldNum" sz="quarter" idx="12"/>
          </p:nvPr>
        </p:nvSpPr>
        <p:spPr>
          <a:xfrm>
            <a:off x="8828967" y="6356350"/>
            <a:ext cx="2908107" cy="365125"/>
          </a:xfrm>
        </p:spPr>
        <p:txBody>
          <a:bodyPr/>
          <a:lstStyle>
            <a:lvl1pPr>
              <a:defRPr>
                <a:solidFill>
                  <a:schemeClr val="bg1"/>
                </a:solidFill>
              </a:defRPr>
            </a:lvl1pPr>
          </a:lstStyle>
          <a:p>
            <a:fld id="{CBBF530E-1875-46E6-901C-76683197A1B3}" type="slidenum">
              <a:rPr lang="en-GB" smtClean="0"/>
              <a:pPr/>
              <a:t>‹#›</a:t>
            </a:fld>
            <a:endParaRPr lang="en-GB"/>
          </a:p>
        </p:txBody>
      </p:sp>
      <p:sp>
        <p:nvSpPr>
          <p:cNvPr id="21" name="Footer Placeholder 3">
            <a:extLst>
              <a:ext uri="{FF2B5EF4-FFF2-40B4-BE49-F238E27FC236}">
                <a16:creationId xmlns:a16="http://schemas.microsoft.com/office/drawing/2014/main" id="{0DDCE267-4A5F-E145-8792-06BF12597399}"/>
              </a:ext>
            </a:extLst>
          </p:cNvPr>
          <p:cNvSpPr>
            <a:spLocks noGrp="1"/>
          </p:cNvSpPr>
          <p:nvPr>
            <p:ph type="ftr" sz="quarter" idx="11"/>
          </p:nvPr>
        </p:nvSpPr>
        <p:spPr>
          <a:xfrm>
            <a:off x="2344804" y="6356350"/>
            <a:ext cx="3469252" cy="365125"/>
          </a:xfrm>
        </p:spPr>
        <p:txBody>
          <a:bodyPr/>
          <a:lstStyle>
            <a:lvl1pPr algn="l">
              <a:defRPr/>
            </a:lvl1pPr>
          </a:lstStyle>
          <a:p>
            <a:r>
              <a:rPr lang="en-GB"/>
              <a:t>A world beyond ordinary</a:t>
            </a:r>
          </a:p>
        </p:txBody>
      </p:sp>
      <p:sp>
        <p:nvSpPr>
          <p:cNvPr id="24" name="Text Placeholder 6">
            <a:extLst>
              <a:ext uri="{FF2B5EF4-FFF2-40B4-BE49-F238E27FC236}">
                <a16:creationId xmlns:a16="http://schemas.microsoft.com/office/drawing/2014/main" id="{8880FF51-74C3-C140-A39F-F630B1448049}"/>
              </a:ext>
            </a:extLst>
          </p:cNvPr>
          <p:cNvSpPr>
            <a:spLocks noGrp="1"/>
          </p:cNvSpPr>
          <p:nvPr>
            <p:ph type="body" sz="quarter" idx="18" hasCustomPrompt="1"/>
          </p:nvPr>
        </p:nvSpPr>
        <p:spPr>
          <a:xfrm>
            <a:off x="2219451" y="6356350"/>
            <a:ext cx="10800" cy="365125"/>
          </a:xfrm>
          <a:prstGeom prst="rect">
            <a:avLst/>
          </a:prstGeom>
          <a:solidFill>
            <a:schemeClr val="bg2"/>
          </a:solidFill>
          <a:ln>
            <a:noFill/>
          </a:ln>
        </p:spPr>
        <p:txBody>
          <a:bodyPr/>
          <a:lstStyle>
            <a:lvl1pPr marL="0" indent="0">
              <a:buNone/>
              <a:defRPr/>
            </a:lvl1pPr>
          </a:lstStyle>
          <a:p>
            <a:pPr lvl="0"/>
            <a:r>
              <a:rPr lang="en-US"/>
              <a:t> </a:t>
            </a:r>
          </a:p>
        </p:txBody>
      </p:sp>
      <p:sp>
        <p:nvSpPr>
          <p:cNvPr id="19" name="Date Placeholder 2">
            <a:extLst>
              <a:ext uri="{FF2B5EF4-FFF2-40B4-BE49-F238E27FC236}">
                <a16:creationId xmlns:a16="http://schemas.microsoft.com/office/drawing/2014/main" id="{F5E29404-E355-8C40-B064-5EED9D5084BE}"/>
              </a:ext>
            </a:extLst>
          </p:cNvPr>
          <p:cNvSpPr>
            <a:spLocks noGrp="1"/>
          </p:cNvSpPr>
          <p:nvPr>
            <p:ph type="dt" sz="half" idx="10"/>
          </p:nvPr>
        </p:nvSpPr>
        <p:spPr>
          <a:xfrm>
            <a:off x="479375" y="6356350"/>
            <a:ext cx="1613716" cy="365125"/>
          </a:xfrm>
          <a:prstGeom prst="rect">
            <a:avLst/>
          </a:prstGeom>
        </p:spPr>
        <p:txBody>
          <a:bodyPr/>
          <a:lstStyle/>
          <a:p>
            <a:fld id="{BC8E4090-038E-934D-B8A5-26459B483AE8}" type="datetime4">
              <a:rPr lang="en-GB" smtClean="0"/>
              <a:t>10 September 2025</a:t>
            </a:fld>
            <a:endParaRPr lang="en-GB"/>
          </a:p>
        </p:txBody>
      </p:sp>
      <p:sp>
        <p:nvSpPr>
          <p:cNvPr id="28" name="Text Placeholder 25">
            <a:extLst>
              <a:ext uri="{FF2B5EF4-FFF2-40B4-BE49-F238E27FC236}">
                <a16:creationId xmlns:a16="http://schemas.microsoft.com/office/drawing/2014/main" id="{F4AE2FA4-A530-1540-800A-6A0ACFD551D4}"/>
              </a:ext>
            </a:extLst>
          </p:cNvPr>
          <p:cNvSpPr>
            <a:spLocks noGrp="1"/>
          </p:cNvSpPr>
          <p:nvPr>
            <p:ph type="body" sz="quarter" idx="21" hasCustomPrompt="1"/>
          </p:nvPr>
        </p:nvSpPr>
        <p:spPr>
          <a:xfrm>
            <a:off x="9526771" y="4633351"/>
            <a:ext cx="2242659" cy="1255728"/>
          </a:xfrm>
          <a:prstGeom prst="rect">
            <a:avLst/>
          </a:prstGeom>
        </p:spPr>
        <p:txBody>
          <a:bodyPr wrap="square">
            <a:spAutoFit/>
          </a:bodyPr>
          <a:lstStyle>
            <a:lvl1pPr marL="0" marR="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sz="2800" b="1">
                <a:solidFill>
                  <a:schemeClr val="bg1"/>
                </a:solidFill>
              </a:defRPr>
            </a:lvl1pPr>
            <a:lvl2pPr marL="457200" indent="0">
              <a:buNone/>
              <a:defRPr sz="3000" b="1">
                <a:solidFill>
                  <a:schemeClr val="bg1"/>
                </a:solidFill>
              </a:defRPr>
            </a:lvl2pPr>
            <a:lvl3pPr marL="914400" indent="0">
              <a:buNone/>
              <a:defRPr sz="3000" b="1">
                <a:solidFill>
                  <a:schemeClr val="bg1"/>
                </a:solidFill>
              </a:defRPr>
            </a:lvl3pPr>
            <a:lvl4pPr marL="1371600" indent="0">
              <a:buFont typeface="Arial" panose="020B0604020202020204" pitchFamily="34" charset="0"/>
              <a:buNone/>
              <a:defRPr sz="3000" b="1">
                <a:solidFill>
                  <a:schemeClr val="bg1"/>
                </a:solidFill>
              </a:defRPr>
            </a:lvl4pPr>
            <a:lvl5pPr marL="1828800" indent="0">
              <a:buFont typeface="Arial" panose="020B0604020202020204" pitchFamily="34" charset="0"/>
              <a:buNone/>
              <a:defRPr sz="3000" b="1">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lang="en-US"/>
              <a:t>Lorem ipsum dolor sit </a:t>
            </a:r>
            <a:r>
              <a:rPr lang="en-US" err="1"/>
              <a:t>amet</a:t>
            </a:r>
            <a:endParaRPr lang="en-US"/>
          </a:p>
        </p:txBody>
      </p:sp>
      <p:sp>
        <p:nvSpPr>
          <p:cNvPr id="27" name="Text Placeholder 14">
            <a:extLst>
              <a:ext uri="{FF2B5EF4-FFF2-40B4-BE49-F238E27FC236}">
                <a16:creationId xmlns:a16="http://schemas.microsoft.com/office/drawing/2014/main" id="{3DF3D1FC-03B8-E04D-9DA6-CDB5C487C44C}"/>
              </a:ext>
            </a:extLst>
          </p:cNvPr>
          <p:cNvSpPr>
            <a:spLocks noGrp="1"/>
          </p:cNvSpPr>
          <p:nvPr>
            <p:ph type="body" sz="quarter" idx="20" hasCustomPrompt="1"/>
          </p:nvPr>
        </p:nvSpPr>
        <p:spPr>
          <a:xfrm>
            <a:off x="6316246" y="4337926"/>
            <a:ext cx="3210526" cy="1685077"/>
          </a:xfrm>
          <a:prstGeom prst="rect">
            <a:avLst/>
          </a:prstGeom>
        </p:spPr>
        <p:txBody>
          <a:bodyPr wrap="square">
            <a:spAutoFit/>
          </a:bodyPr>
          <a:lstStyle>
            <a:lvl1pPr marL="0" indent="0">
              <a:buNone/>
              <a:defRPr sz="11500" b="1">
                <a:solidFill>
                  <a:schemeClr val="bg1"/>
                </a:solidFill>
              </a:defRPr>
            </a:lvl1pPr>
            <a:lvl2pPr>
              <a:defRPr sz="3600"/>
            </a:lvl2pPr>
            <a:lvl3pPr>
              <a:defRPr sz="3600"/>
            </a:lvl3pPr>
            <a:lvl4pPr>
              <a:defRPr sz="3600"/>
            </a:lvl4pPr>
            <a:lvl5pPr>
              <a:defRPr sz="3600"/>
            </a:lvl5pPr>
          </a:lstStyle>
          <a:p>
            <a:pPr lvl="0"/>
            <a:r>
              <a:rPr lang="en-US"/>
              <a:t>£2m</a:t>
            </a:r>
          </a:p>
        </p:txBody>
      </p:sp>
      <p:sp>
        <p:nvSpPr>
          <p:cNvPr id="25" name="Text Placeholder 25">
            <a:extLst>
              <a:ext uri="{FF2B5EF4-FFF2-40B4-BE49-F238E27FC236}">
                <a16:creationId xmlns:a16="http://schemas.microsoft.com/office/drawing/2014/main" id="{068041AD-7E16-B244-948E-4A952E4DA0BA}"/>
              </a:ext>
            </a:extLst>
          </p:cNvPr>
          <p:cNvSpPr>
            <a:spLocks noGrp="1"/>
          </p:cNvSpPr>
          <p:nvPr>
            <p:ph type="body" sz="quarter" idx="24" hasCustomPrompt="1"/>
          </p:nvPr>
        </p:nvSpPr>
        <p:spPr>
          <a:xfrm>
            <a:off x="6321909" y="3053645"/>
            <a:ext cx="5611786" cy="480131"/>
          </a:xfrm>
          <a:prstGeom prst="rect">
            <a:avLst/>
          </a:prstGeom>
        </p:spPr>
        <p:txBody>
          <a:bodyPr wrap="square">
            <a:spAutoFit/>
          </a:bodyPr>
          <a:lstStyle>
            <a:lvl1pPr marL="0" indent="0">
              <a:buNone/>
              <a:defRPr sz="2800" b="0">
                <a:solidFill>
                  <a:schemeClr val="tx1"/>
                </a:solidFill>
              </a:defRPr>
            </a:lvl1pPr>
            <a:lvl2pPr marL="457200" indent="0">
              <a:buNone/>
              <a:defRPr sz="3000" b="1">
                <a:solidFill>
                  <a:schemeClr val="bg1"/>
                </a:solidFill>
              </a:defRPr>
            </a:lvl2pPr>
            <a:lvl3pPr marL="914400" indent="0">
              <a:buNone/>
              <a:defRPr sz="3000" b="1">
                <a:solidFill>
                  <a:schemeClr val="bg1"/>
                </a:solidFill>
              </a:defRPr>
            </a:lvl3pPr>
            <a:lvl4pPr marL="1371600" indent="0">
              <a:buFont typeface="Arial" panose="020B0604020202020204" pitchFamily="34" charset="0"/>
              <a:buNone/>
              <a:defRPr sz="3000" b="1">
                <a:solidFill>
                  <a:schemeClr val="bg1"/>
                </a:solidFill>
              </a:defRPr>
            </a:lvl4pPr>
            <a:lvl5pPr marL="1828800" indent="0">
              <a:buFont typeface="Arial" panose="020B0604020202020204" pitchFamily="34" charset="0"/>
              <a:buNone/>
              <a:defRPr sz="3000" b="1">
                <a:solidFill>
                  <a:schemeClr val="bg1"/>
                </a:solidFill>
              </a:defRPr>
            </a:lvl5pPr>
          </a:lstStyle>
          <a:p>
            <a:pPr lvl="0"/>
            <a:r>
              <a:rPr lang="en-US"/>
              <a:t>Lorem ipsum dolor sit </a:t>
            </a:r>
            <a:r>
              <a:rPr lang="en-US" err="1"/>
              <a:t>amet</a:t>
            </a:r>
            <a:endParaRPr lang="en-US"/>
          </a:p>
        </p:txBody>
      </p:sp>
      <p:sp>
        <p:nvSpPr>
          <p:cNvPr id="15" name="Text Placeholder 14">
            <a:extLst>
              <a:ext uri="{FF2B5EF4-FFF2-40B4-BE49-F238E27FC236}">
                <a16:creationId xmlns:a16="http://schemas.microsoft.com/office/drawing/2014/main" id="{885012C2-4993-F54F-A804-693637D33D7D}"/>
              </a:ext>
            </a:extLst>
          </p:cNvPr>
          <p:cNvSpPr>
            <a:spLocks noGrp="1"/>
          </p:cNvSpPr>
          <p:nvPr>
            <p:ph type="body" sz="quarter" idx="16" hasCustomPrompt="1"/>
          </p:nvPr>
        </p:nvSpPr>
        <p:spPr>
          <a:xfrm>
            <a:off x="6316246" y="1325014"/>
            <a:ext cx="4107914" cy="1685077"/>
          </a:xfrm>
          <a:prstGeom prst="rect">
            <a:avLst/>
          </a:prstGeom>
        </p:spPr>
        <p:txBody>
          <a:bodyPr wrap="square">
            <a:spAutoFit/>
          </a:bodyPr>
          <a:lstStyle>
            <a:lvl1pPr marL="0" indent="0">
              <a:buNone/>
              <a:defRPr sz="11500" b="1">
                <a:solidFill>
                  <a:schemeClr val="tx1"/>
                </a:solidFill>
              </a:defRPr>
            </a:lvl1pPr>
            <a:lvl2pPr>
              <a:defRPr sz="3600"/>
            </a:lvl2pPr>
            <a:lvl3pPr>
              <a:defRPr sz="3600"/>
            </a:lvl3pPr>
            <a:lvl4pPr>
              <a:defRPr sz="3600"/>
            </a:lvl4pPr>
            <a:lvl5pPr>
              <a:defRPr sz="3600"/>
            </a:lvl5pPr>
          </a:lstStyle>
          <a:p>
            <a:pPr lvl="0"/>
            <a:r>
              <a:rPr lang="en-US"/>
              <a:t>1 in 5</a:t>
            </a:r>
          </a:p>
        </p:txBody>
      </p:sp>
      <p:sp>
        <p:nvSpPr>
          <p:cNvPr id="7" name="Content Placeholder 6"/>
          <p:cNvSpPr>
            <a:spLocks noGrp="1"/>
          </p:cNvSpPr>
          <p:nvPr>
            <p:ph sz="quarter" idx="13" hasCustomPrompt="1"/>
          </p:nvPr>
        </p:nvSpPr>
        <p:spPr>
          <a:xfrm>
            <a:off x="479377" y="2133603"/>
            <a:ext cx="5197519" cy="3746498"/>
          </a:xfrm>
          <a:prstGeom prst="rect">
            <a:avLst/>
          </a:prstGeom>
        </p:spPr>
        <p:txBody>
          <a:bodyPr/>
          <a:lstStyle>
            <a:lvl1pPr>
              <a:buClr>
                <a:schemeClr val="accent3"/>
              </a:buClr>
              <a:defRPr lang="en-GB" sz="2800" smtClean="0">
                <a:solidFill>
                  <a:schemeClr val="tx1"/>
                </a:solidFill>
                <a:effectLst/>
              </a:defRPr>
            </a:lvl1pPr>
            <a:lvl2pPr>
              <a:buClr>
                <a:schemeClr val="accent3"/>
              </a:buClr>
              <a:defRPr sz="2800">
                <a:solidFill>
                  <a:schemeClr val="tx1"/>
                </a:solidFill>
              </a:defRPr>
            </a:lvl2pPr>
            <a:lvl3pPr>
              <a:buClr>
                <a:schemeClr val="accent3"/>
              </a:buClr>
              <a:defRPr sz="2800">
                <a:solidFill>
                  <a:schemeClr val="tx1"/>
                </a:solidFill>
              </a:defRPr>
            </a:lvl3pPr>
          </a:lstStyle>
          <a:p>
            <a:pPr lvl="0"/>
            <a:r>
              <a:rPr lang="en-US"/>
              <a:t>Body text – Arial 28pt</a:t>
            </a:r>
          </a:p>
          <a:p>
            <a:pPr lvl="1"/>
            <a:r>
              <a:rPr lang="en-US"/>
              <a:t>Second text – Arial 28pt</a:t>
            </a:r>
          </a:p>
          <a:p>
            <a:pPr lvl="2"/>
            <a:r>
              <a:rPr lang="en-US"/>
              <a:t>Third text – Arial 28pt</a:t>
            </a:r>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5197519" cy="627765"/>
          </a:xfrm>
          <a:prstGeom prst="rect">
            <a:avLst/>
          </a:prstGeom>
        </p:spPr>
        <p:txBody>
          <a:bodyPr>
            <a:noAutofit/>
          </a:bodyPr>
          <a:lstStyle>
            <a:lvl1pPr marL="0" indent="0">
              <a:buNone/>
              <a:defRPr sz="2800" b="1">
                <a:solidFill>
                  <a:schemeClr val="accent3"/>
                </a:solidFill>
              </a:defRPr>
            </a:lvl1pPr>
            <a:lvl2pPr>
              <a:defRPr sz="1400"/>
            </a:lvl2pPr>
            <a:lvl3pPr>
              <a:defRPr sz="1400"/>
            </a:lvl3pPr>
            <a:lvl4pPr>
              <a:defRPr sz="1400"/>
            </a:lvl4pPr>
            <a:lvl5pPr>
              <a:defRPr sz="1400"/>
            </a:lvl5pPr>
          </a:lstStyle>
          <a:p>
            <a:pPr lvl="0"/>
            <a:r>
              <a:rPr lang="en-US"/>
              <a:t>Subtitle</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 uri="{C183D7F6-B498-43B3-948B-1728B52AA6E4}">
                  <adec:decorative xmlns:adec="http://schemas.microsoft.com/office/drawing/2017/decorative" val="1"/>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descr="University of Nottingham logo">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a:t>Title and visual content – add slide title here</a:t>
            </a:r>
            <a:endParaRPr lang="en-GB"/>
          </a:p>
        </p:txBody>
      </p:sp>
    </p:spTree>
    <p:extLst>
      <p:ext uri="{BB962C8B-B14F-4D97-AF65-F5344CB8AC3E}">
        <p14:creationId xmlns:p14="http://schemas.microsoft.com/office/powerpoint/2010/main" val="1709361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mp; Text Grid Slide">
    <p:bg>
      <p:bgPr>
        <a:solidFill>
          <a:schemeClr val="accent5">
            <a:alpha val="5000"/>
          </a:schemeClr>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828967" y="6356350"/>
            <a:ext cx="2908107" cy="365125"/>
          </a:xfrm>
        </p:spPr>
        <p:txBody>
          <a:bodyPr/>
          <a:lstStyle/>
          <a:p>
            <a:fld id="{CBBF530E-1875-46E6-901C-76683197A1B3}" type="slidenum">
              <a:rPr lang="en-GB" smtClean="0"/>
              <a:pPr/>
              <a:t>‹#›</a:t>
            </a:fld>
            <a:endParaRPr lang="en-GB"/>
          </a:p>
        </p:txBody>
      </p:sp>
      <p:sp>
        <p:nvSpPr>
          <p:cNvPr id="24" name="Footer Placeholder 3">
            <a:extLst>
              <a:ext uri="{FF2B5EF4-FFF2-40B4-BE49-F238E27FC236}">
                <a16:creationId xmlns:a16="http://schemas.microsoft.com/office/drawing/2014/main" id="{84666CE4-75BF-B34F-8276-FC5F1A57F120}"/>
              </a:ext>
            </a:extLst>
          </p:cNvPr>
          <p:cNvSpPr>
            <a:spLocks noGrp="1"/>
          </p:cNvSpPr>
          <p:nvPr>
            <p:ph type="ftr" sz="quarter" idx="11"/>
          </p:nvPr>
        </p:nvSpPr>
        <p:spPr>
          <a:xfrm>
            <a:off x="2207644" y="6356350"/>
            <a:ext cx="3469252" cy="365125"/>
          </a:xfrm>
        </p:spPr>
        <p:txBody>
          <a:bodyPr/>
          <a:lstStyle>
            <a:lvl1pPr algn="l">
              <a:defRPr/>
            </a:lvl1pPr>
          </a:lstStyle>
          <a:p>
            <a:r>
              <a:rPr lang="en-GB"/>
              <a:t>A world beyond ordinary</a:t>
            </a:r>
          </a:p>
        </p:txBody>
      </p:sp>
      <p:sp>
        <p:nvSpPr>
          <p:cNvPr id="25" name="Text Placeholder 6">
            <a:extLst>
              <a:ext uri="{FF2B5EF4-FFF2-40B4-BE49-F238E27FC236}">
                <a16:creationId xmlns:a16="http://schemas.microsoft.com/office/drawing/2014/main" id="{FAD10673-0692-CB4F-8CF7-113E83741640}"/>
              </a:ext>
            </a:extLst>
          </p:cNvPr>
          <p:cNvSpPr>
            <a:spLocks noGrp="1"/>
          </p:cNvSpPr>
          <p:nvPr>
            <p:ph type="body" sz="quarter" idx="23" hasCustomPrompt="1"/>
          </p:nvPr>
        </p:nvSpPr>
        <p:spPr>
          <a:xfrm>
            <a:off x="2082291" y="6356350"/>
            <a:ext cx="10800" cy="365125"/>
          </a:xfrm>
          <a:prstGeom prst="rect">
            <a:avLst/>
          </a:prstGeom>
          <a:solidFill>
            <a:schemeClr val="bg2"/>
          </a:solidFill>
          <a:ln>
            <a:noFill/>
          </a:ln>
        </p:spPr>
        <p:txBody>
          <a:bodyPr/>
          <a:lstStyle>
            <a:lvl1pPr marL="0" indent="0">
              <a:buNone/>
              <a:defRPr/>
            </a:lvl1pPr>
          </a:lstStyle>
          <a:p>
            <a:pPr lvl="0"/>
            <a:r>
              <a:rPr lang="en-US"/>
              <a:t> </a:t>
            </a:r>
          </a:p>
        </p:txBody>
      </p:sp>
      <p:sp>
        <p:nvSpPr>
          <p:cNvPr id="23" name="Date Placeholder 2">
            <a:extLst>
              <a:ext uri="{FF2B5EF4-FFF2-40B4-BE49-F238E27FC236}">
                <a16:creationId xmlns:a16="http://schemas.microsoft.com/office/drawing/2014/main" id="{8C5D4842-7C0F-EC46-A474-5DF0CEC9CED8}"/>
              </a:ext>
            </a:extLst>
          </p:cNvPr>
          <p:cNvSpPr>
            <a:spLocks noGrp="1"/>
          </p:cNvSpPr>
          <p:nvPr>
            <p:ph type="dt" sz="half" idx="10"/>
          </p:nvPr>
        </p:nvSpPr>
        <p:spPr>
          <a:xfrm>
            <a:off x="479375" y="6356350"/>
            <a:ext cx="1486993" cy="365125"/>
          </a:xfrm>
          <a:prstGeom prst="rect">
            <a:avLst/>
          </a:prstGeom>
        </p:spPr>
        <p:txBody>
          <a:bodyPr/>
          <a:lstStyle/>
          <a:p>
            <a:fld id="{ECD3BFB6-39F0-364B-9D7B-37C45945EF1B}" type="datetime4">
              <a:rPr lang="en-GB" smtClean="0"/>
              <a:t>10 September 2025</a:t>
            </a:fld>
            <a:endParaRPr lang="en-GB"/>
          </a:p>
        </p:txBody>
      </p:sp>
      <p:sp>
        <p:nvSpPr>
          <p:cNvPr id="53" name="Text Placeholder 47">
            <a:extLst>
              <a:ext uri="{FF2B5EF4-FFF2-40B4-BE49-F238E27FC236}">
                <a16:creationId xmlns:a16="http://schemas.microsoft.com/office/drawing/2014/main" id="{1D5925E4-B891-944B-91DC-A261A1D5FDE6}"/>
              </a:ext>
            </a:extLst>
          </p:cNvPr>
          <p:cNvSpPr>
            <a:spLocks noGrp="1"/>
          </p:cNvSpPr>
          <p:nvPr>
            <p:ph type="body" sz="quarter" idx="22"/>
          </p:nvPr>
        </p:nvSpPr>
        <p:spPr>
          <a:xfrm>
            <a:off x="9753600" y="3450545"/>
            <a:ext cx="2438400" cy="2438400"/>
          </a:xfrm>
          <a:prstGeom prst="rect">
            <a:avLst/>
          </a:prstGeom>
          <a:solidFill>
            <a:schemeClr val="accent1"/>
          </a:solidFill>
        </p:spPr>
        <p:txBody>
          <a:bodyPr lIns="180000" tIns="180000" rIns="180000" bIns="180000"/>
          <a:lstStyle>
            <a:lvl1pPr marL="0" indent="0">
              <a:buNone/>
              <a:defRPr sz="2000">
                <a:solidFill>
                  <a:schemeClr val="tx1"/>
                </a:solidFill>
              </a:defRPr>
            </a:lvl1pPr>
            <a:lvl2pPr>
              <a:defRPr sz="2000"/>
            </a:lvl2pPr>
            <a:lvl3pPr>
              <a:defRPr sz="2000"/>
            </a:lvl3pPr>
            <a:lvl4pPr>
              <a:defRPr sz="2000"/>
            </a:lvl4pPr>
            <a:lvl5pPr>
              <a:defRPr sz="2000"/>
            </a:lvl5pPr>
          </a:lstStyle>
          <a:p>
            <a:pPr lvl="0"/>
            <a:r>
              <a:rPr lang="en-US"/>
              <a:t>Click to edit Master text styles</a:t>
            </a:r>
          </a:p>
        </p:txBody>
      </p:sp>
      <p:sp>
        <p:nvSpPr>
          <p:cNvPr id="43" name="Picture Placeholder 16">
            <a:extLst>
              <a:ext uri="{FF2B5EF4-FFF2-40B4-BE49-F238E27FC236}">
                <a16:creationId xmlns:a16="http://schemas.microsoft.com/office/drawing/2014/main" id="{0963E11F-32F1-6544-8FF4-C1EF6F642B91}"/>
              </a:ext>
            </a:extLst>
          </p:cNvPr>
          <p:cNvSpPr>
            <a:spLocks noGrp="1"/>
          </p:cNvSpPr>
          <p:nvPr>
            <p:ph type="pic" sz="quarter" idx="15"/>
          </p:nvPr>
        </p:nvSpPr>
        <p:spPr>
          <a:xfrm>
            <a:off x="9753600" y="1018730"/>
            <a:ext cx="2438400" cy="24384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chor="ctr"/>
          <a:lstStyle>
            <a:lvl1pPr marL="0" indent="0" algn="ctr">
              <a:buNone/>
              <a:defRPr sz="2400"/>
            </a:lvl1pPr>
          </a:lstStyle>
          <a:p>
            <a:endParaRPr lang="en-US"/>
          </a:p>
        </p:txBody>
      </p:sp>
      <p:sp>
        <p:nvSpPr>
          <p:cNvPr id="44" name="Picture Placeholder 16">
            <a:extLst>
              <a:ext uri="{FF2B5EF4-FFF2-40B4-BE49-F238E27FC236}">
                <a16:creationId xmlns:a16="http://schemas.microsoft.com/office/drawing/2014/main" id="{FF92A6B8-47C8-B244-9D3E-90F39EE69398}"/>
              </a:ext>
            </a:extLst>
          </p:cNvPr>
          <p:cNvSpPr>
            <a:spLocks noGrp="1"/>
          </p:cNvSpPr>
          <p:nvPr>
            <p:ph type="pic" sz="quarter" idx="16"/>
          </p:nvPr>
        </p:nvSpPr>
        <p:spPr>
          <a:xfrm>
            <a:off x="7315200" y="3450545"/>
            <a:ext cx="2438400" cy="24384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nchor="ctr"/>
          <a:lstStyle>
            <a:lvl1pPr marL="0" indent="0" algn="ctr">
              <a:buNone/>
              <a:defRPr sz="2400"/>
            </a:lvl1pPr>
          </a:lstStyle>
          <a:p>
            <a:endParaRPr lang="en-US"/>
          </a:p>
        </p:txBody>
      </p:sp>
      <p:sp>
        <p:nvSpPr>
          <p:cNvPr id="52" name="Text Placeholder 47">
            <a:extLst>
              <a:ext uri="{FF2B5EF4-FFF2-40B4-BE49-F238E27FC236}">
                <a16:creationId xmlns:a16="http://schemas.microsoft.com/office/drawing/2014/main" id="{FAC8937D-B337-F944-8F1C-14A4768CD593}"/>
              </a:ext>
            </a:extLst>
          </p:cNvPr>
          <p:cNvSpPr>
            <a:spLocks noGrp="1"/>
          </p:cNvSpPr>
          <p:nvPr>
            <p:ph type="body" sz="quarter" idx="21"/>
          </p:nvPr>
        </p:nvSpPr>
        <p:spPr>
          <a:xfrm>
            <a:off x="7315200" y="1018730"/>
            <a:ext cx="2438400" cy="2438400"/>
          </a:xfrm>
          <a:prstGeom prst="rect">
            <a:avLst/>
          </a:prstGeom>
          <a:solidFill>
            <a:schemeClr val="accent2"/>
          </a:solidFill>
        </p:spPr>
        <p:txBody>
          <a:bodyPr lIns="180000" tIns="180000" rIns="180000" bIns="180000"/>
          <a:lstStyle>
            <a:lvl1pPr marL="0" indent="0">
              <a:buNone/>
              <a:defRPr sz="2000">
                <a:solidFill>
                  <a:schemeClr val="tx1"/>
                </a:solidFill>
              </a:defRPr>
            </a:lvl1pPr>
            <a:lvl2pPr>
              <a:defRPr sz="2000"/>
            </a:lvl2pPr>
            <a:lvl3pPr>
              <a:defRPr sz="2000"/>
            </a:lvl3pPr>
            <a:lvl4pPr>
              <a:defRPr sz="2000"/>
            </a:lvl4pPr>
            <a:lvl5pPr>
              <a:defRPr sz="2000"/>
            </a:lvl5pPr>
          </a:lstStyle>
          <a:p>
            <a:pPr lvl="0"/>
            <a:r>
              <a:rPr lang="en-US"/>
              <a:t>Click to edit Master text styles</a:t>
            </a:r>
          </a:p>
        </p:txBody>
      </p:sp>
      <p:sp>
        <p:nvSpPr>
          <p:cNvPr id="51" name="Text Placeholder 47">
            <a:extLst>
              <a:ext uri="{FF2B5EF4-FFF2-40B4-BE49-F238E27FC236}">
                <a16:creationId xmlns:a16="http://schemas.microsoft.com/office/drawing/2014/main" id="{887255BA-4BF0-E844-8BE7-3D125B568E2A}"/>
              </a:ext>
            </a:extLst>
          </p:cNvPr>
          <p:cNvSpPr>
            <a:spLocks noGrp="1"/>
          </p:cNvSpPr>
          <p:nvPr>
            <p:ph type="body" sz="quarter" idx="20"/>
          </p:nvPr>
        </p:nvSpPr>
        <p:spPr>
          <a:xfrm>
            <a:off x="4876800" y="3450545"/>
            <a:ext cx="2438400" cy="2438400"/>
          </a:xfrm>
          <a:prstGeom prst="rect">
            <a:avLst/>
          </a:prstGeom>
          <a:solidFill>
            <a:schemeClr val="accent3"/>
          </a:solidFill>
        </p:spPr>
        <p:txBody>
          <a:bodyPr lIns="180000" tIns="180000" rIns="180000" bIns="180000"/>
          <a:lstStyle>
            <a:lvl1pPr marL="0" indent="0">
              <a:buNone/>
              <a:defRPr sz="2000">
                <a:solidFill>
                  <a:schemeClr val="bg1"/>
                </a:solidFill>
              </a:defRPr>
            </a:lvl1pPr>
            <a:lvl2pPr>
              <a:defRPr sz="2000"/>
            </a:lvl2pPr>
            <a:lvl3pPr>
              <a:defRPr sz="2000"/>
            </a:lvl3pPr>
            <a:lvl4pPr>
              <a:defRPr sz="2000"/>
            </a:lvl4pPr>
            <a:lvl5pPr>
              <a:defRPr sz="2000"/>
            </a:lvl5pPr>
          </a:lstStyle>
          <a:p>
            <a:pPr lvl="0"/>
            <a:r>
              <a:rPr lang="en-US"/>
              <a:t>Click to edit Master text styles</a:t>
            </a:r>
          </a:p>
        </p:txBody>
      </p:sp>
      <p:sp>
        <p:nvSpPr>
          <p:cNvPr id="42" name="Picture Placeholder 16">
            <a:extLst>
              <a:ext uri="{FF2B5EF4-FFF2-40B4-BE49-F238E27FC236}">
                <a16:creationId xmlns:a16="http://schemas.microsoft.com/office/drawing/2014/main" id="{98C0DB2D-35D1-F142-B809-1833736CA623}"/>
              </a:ext>
            </a:extLst>
          </p:cNvPr>
          <p:cNvSpPr>
            <a:spLocks noGrp="1"/>
          </p:cNvSpPr>
          <p:nvPr>
            <p:ph type="pic" sz="quarter" idx="14"/>
          </p:nvPr>
        </p:nvSpPr>
        <p:spPr>
          <a:xfrm>
            <a:off x="4876800" y="1018730"/>
            <a:ext cx="2438400" cy="24384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anchor="ctr"/>
          <a:lstStyle>
            <a:lvl1pPr marL="0" indent="0" algn="ctr">
              <a:buNone/>
              <a:defRPr sz="2400"/>
            </a:lvl1pPr>
          </a:lstStyle>
          <a:p>
            <a:endParaRPr lang="en-US"/>
          </a:p>
        </p:txBody>
      </p:sp>
      <p:sp>
        <p:nvSpPr>
          <p:cNvPr id="45" name="Picture Placeholder 16">
            <a:extLst>
              <a:ext uri="{FF2B5EF4-FFF2-40B4-BE49-F238E27FC236}">
                <a16:creationId xmlns:a16="http://schemas.microsoft.com/office/drawing/2014/main" id="{5BBCD3E3-1554-B049-8AAF-DF0C933C46FA}"/>
              </a:ext>
            </a:extLst>
          </p:cNvPr>
          <p:cNvSpPr>
            <a:spLocks noGrp="1"/>
          </p:cNvSpPr>
          <p:nvPr>
            <p:ph type="pic" sz="quarter" idx="17"/>
          </p:nvPr>
        </p:nvSpPr>
        <p:spPr>
          <a:xfrm>
            <a:off x="2438400" y="3450545"/>
            <a:ext cx="2438400" cy="2438400"/>
          </a:xfrm>
          <a:prstGeom prst="rect">
            <a:avLst/>
          </a:prstGeom>
          <a:blipFill>
            <a:blip r:embed="rId5" cstate="screen">
              <a:extLst>
                <a:ext uri="{28A0092B-C50C-407E-A947-70E740481C1C}">
                  <a14:useLocalDpi xmlns:a14="http://schemas.microsoft.com/office/drawing/2010/main"/>
                </a:ext>
              </a:extLst>
            </a:blip>
            <a:stretch>
              <a:fillRect/>
            </a:stretch>
          </a:blipFill>
        </p:spPr>
        <p:txBody>
          <a:bodyPr anchor="ctr"/>
          <a:lstStyle>
            <a:lvl1pPr marL="0" indent="0" algn="ctr">
              <a:buNone/>
              <a:defRPr sz="2400"/>
            </a:lvl1pPr>
          </a:lstStyle>
          <a:p>
            <a:endParaRPr lang="en-US"/>
          </a:p>
        </p:txBody>
      </p:sp>
      <p:sp>
        <p:nvSpPr>
          <p:cNvPr id="50" name="Text Placeholder 47">
            <a:extLst>
              <a:ext uri="{FF2B5EF4-FFF2-40B4-BE49-F238E27FC236}">
                <a16:creationId xmlns:a16="http://schemas.microsoft.com/office/drawing/2014/main" id="{7C62DAF7-D2F9-5D47-AB79-7712B92267C1}"/>
              </a:ext>
            </a:extLst>
          </p:cNvPr>
          <p:cNvSpPr>
            <a:spLocks noGrp="1"/>
          </p:cNvSpPr>
          <p:nvPr>
            <p:ph type="body" sz="quarter" idx="19"/>
          </p:nvPr>
        </p:nvSpPr>
        <p:spPr>
          <a:xfrm>
            <a:off x="2438400" y="1018730"/>
            <a:ext cx="2438400" cy="2438400"/>
          </a:xfrm>
          <a:prstGeom prst="rect">
            <a:avLst/>
          </a:prstGeom>
          <a:solidFill>
            <a:schemeClr val="accent4"/>
          </a:solidFill>
        </p:spPr>
        <p:txBody>
          <a:bodyPr lIns="180000" tIns="180000" rIns="180000" bIns="180000"/>
          <a:lstStyle>
            <a:lvl1pPr marL="0" indent="0">
              <a:buNone/>
              <a:defRPr sz="2000">
                <a:solidFill>
                  <a:schemeClr val="bg1"/>
                </a:solidFill>
              </a:defRPr>
            </a:lvl1pPr>
            <a:lvl2pPr>
              <a:defRPr sz="2000"/>
            </a:lvl2pPr>
            <a:lvl3pPr>
              <a:defRPr sz="2000"/>
            </a:lvl3pPr>
            <a:lvl4pPr>
              <a:defRPr sz="2000"/>
            </a:lvl4pPr>
            <a:lvl5pPr>
              <a:defRPr sz="2000"/>
            </a:lvl5pPr>
          </a:lstStyle>
          <a:p>
            <a:pPr lvl="0"/>
            <a:r>
              <a:rPr lang="en-US"/>
              <a:t>Click to edit Master text styles</a:t>
            </a:r>
          </a:p>
        </p:txBody>
      </p:sp>
      <p:sp>
        <p:nvSpPr>
          <p:cNvPr id="48" name="Text Placeholder 47">
            <a:extLst>
              <a:ext uri="{FF2B5EF4-FFF2-40B4-BE49-F238E27FC236}">
                <a16:creationId xmlns:a16="http://schemas.microsoft.com/office/drawing/2014/main" id="{BBB06489-33E6-1442-BC2F-397F1EC4EAB5}"/>
              </a:ext>
            </a:extLst>
          </p:cNvPr>
          <p:cNvSpPr>
            <a:spLocks noGrp="1"/>
          </p:cNvSpPr>
          <p:nvPr>
            <p:ph type="body" sz="quarter" idx="18"/>
          </p:nvPr>
        </p:nvSpPr>
        <p:spPr>
          <a:xfrm>
            <a:off x="0" y="3450545"/>
            <a:ext cx="2438400" cy="2438400"/>
          </a:xfrm>
          <a:prstGeom prst="rect">
            <a:avLst/>
          </a:prstGeom>
          <a:solidFill>
            <a:schemeClr val="accent5"/>
          </a:solidFill>
        </p:spPr>
        <p:txBody>
          <a:bodyPr lIns="180000" tIns="180000" rIns="180000" bIns="180000"/>
          <a:lstStyle>
            <a:lvl1pPr marL="0" indent="0">
              <a:buNone/>
              <a:defRPr sz="2000">
                <a:solidFill>
                  <a:schemeClr val="bg1"/>
                </a:solidFill>
              </a:defRPr>
            </a:lvl1pPr>
            <a:lvl2pPr>
              <a:defRPr sz="2000"/>
            </a:lvl2pPr>
            <a:lvl3pPr>
              <a:defRPr sz="2000"/>
            </a:lvl3pPr>
            <a:lvl4pPr>
              <a:defRPr sz="2000"/>
            </a:lvl4pPr>
            <a:lvl5pPr>
              <a:defRPr sz="2000"/>
            </a:lvl5pPr>
          </a:lstStyle>
          <a:p>
            <a:pPr lvl="0"/>
            <a:r>
              <a:rPr lang="en-US"/>
              <a:t>Click to edit Master text styles</a:t>
            </a:r>
          </a:p>
        </p:txBody>
      </p:sp>
      <p:sp>
        <p:nvSpPr>
          <p:cNvPr id="17" name="Picture Placeholder 16">
            <a:extLst>
              <a:ext uri="{FF2B5EF4-FFF2-40B4-BE49-F238E27FC236}">
                <a16:creationId xmlns:a16="http://schemas.microsoft.com/office/drawing/2014/main" id="{CE0FFA53-4B53-0345-BD1D-3380331FADAF}"/>
              </a:ext>
            </a:extLst>
          </p:cNvPr>
          <p:cNvSpPr>
            <a:spLocks noGrp="1"/>
          </p:cNvSpPr>
          <p:nvPr>
            <p:ph type="pic" sz="quarter" idx="13"/>
          </p:nvPr>
        </p:nvSpPr>
        <p:spPr>
          <a:xfrm>
            <a:off x="0" y="1018730"/>
            <a:ext cx="2438400" cy="2438400"/>
          </a:xfrm>
          <a:prstGeom prst="rect">
            <a:avLst/>
          </a:prstGeom>
          <a:blipFill>
            <a:blip r:embed="rId6" cstate="screen">
              <a:extLst>
                <a:ext uri="{28A0092B-C50C-407E-A947-70E740481C1C}">
                  <a14:useLocalDpi xmlns:a14="http://schemas.microsoft.com/office/drawing/2010/main"/>
                </a:ext>
              </a:extLst>
            </a:blip>
            <a:stretch>
              <a:fillRect/>
            </a:stretch>
          </a:blipFill>
        </p:spPr>
        <p:txBody>
          <a:bodyPr anchor="ctr"/>
          <a:lstStyle>
            <a:lvl1pPr marL="0" indent="0" algn="ctr">
              <a:buNone/>
              <a:defRPr sz="2400"/>
            </a:lvl1pPr>
          </a:lstStyle>
          <a:p>
            <a:endParaRPr lang="en-US"/>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 uri="{C183D7F6-B498-43B3-948B-1728B52AA6E4}">
                  <adec:decorative xmlns:adec="http://schemas.microsoft.com/office/drawing/2017/decorative" val="1"/>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descr="University of Nottingham logo">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a:t>Title and visual content – add slide title here</a:t>
            </a:r>
            <a:endParaRPr lang="en-GB"/>
          </a:p>
        </p:txBody>
      </p:sp>
    </p:spTree>
    <p:extLst>
      <p:ext uri="{BB962C8B-B14F-4D97-AF65-F5344CB8AC3E}">
        <p14:creationId xmlns:p14="http://schemas.microsoft.com/office/powerpoint/2010/main" val="3378067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mp; Image Slide">
    <p:bg>
      <p:bgPr>
        <a:solidFill>
          <a:schemeClr val="accent5">
            <a:alpha val="5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1990D2C-E643-0846-B649-81EC000B6937}"/>
              </a:ext>
              <a:ext uri="{C183D7F6-B498-43B3-948B-1728B52AA6E4}">
                <adec:decorative xmlns:adec="http://schemas.microsoft.com/office/drawing/2017/decorative" val="1"/>
              </a:ext>
            </a:extLst>
          </p:cNvPr>
          <p:cNvSpPr/>
          <p:nvPr userDrawn="1"/>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a:solidFill>
                  <a:schemeClr val="tx2"/>
                </a:solidFill>
              </a:rPr>
              <a:t>Drag and drop an image onto this slide or click the picture icon to select an image. You can find our imagebank here:</a:t>
            </a:r>
          </a:p>
          <a:p>
            <a:pPr algn="l"/>
            <a:r>
              <a:rPr lang="en-US" sz="1600">
                <a:solidFill>
                  <a:schemeClr val="tx2"/>
                </a:solidFill>
                <a:hlinkClick r:id="rId2"/>
              </a:rPr>
              <a:t>www.nottingham.ac.uk/imagebank </a:t>
            </a:r>
            <a:endParaRPr lang="en-US" sz="1600">
              <a:solidFill>
                <a:schemeClr val="tx2"/>
              </a:solidFill>
            </a:endParaRPr>
          </a:p>
        </p:txBody>
      </p:sp>
      <p:sp>
        <p:nvSpPr>
          <p:cNvPr id="18" name="Footer Placeholder 3">
            <a:extLst>
              <a:ext uri="{FF2B5EF4-FFF2-40B4-BE49-F238E27FC236}">
                <a16:creationId xmlns:a16="http://schemas.microsoft.com/office/drawing/2014/main" id="{68816193-F97B-4A43-B903-C799F573E1C7}"/>
              </a:ext>
            </a:extLst>
          </p:cNvPr>
          <p:cNvSpPr>
            <a:spLocks noGrp="1"/>
          </p:cNvSpPr>
          <p:nvPr>
            <p:ph type="ftr" sz="quarter" idx="11"/>
          </p:nvPr>
        </p:nvSpPr>
        <p:spPr>
          <a:xfrm>
            <a:off x="2344804" y="6356350"/>
            <a:ext cx="3469252" cy="365125"/>
          </a:xfrm>
        </p:spPr>
        <p:txBody>
          <a:bodyPr/>
          <a:lstStyle>
            <a:lvl1pPr algn="l">
              <a:defRPr/>
            </a:lvl1pPr>
          </a:lstStyle>
          <a:p>
            <a:r>
              <a:rPr lang="en-GB"/>
              <a:t>A world beyond ordinary</a:t>
            </a:r>
          </a:p>
        </p:txBody>
      </p:sp>
      <p:sp>
        <p:nvSpPr>
          <p:cNvPr id="22" name="Text Placeholder 6">
            <a:extLst>
              <a:ext uri="{FF2B5EF4-FFF2-40B4-BE49-F238E27FC236}">
                <a16:creationId xmlns:a16="http://schemas.microsoft.com/office/drawing/2014/main" id="{DE47A69B-7B76-B441-995B-5AF421342390}"/>
              </a:ext>
            </a:extLst>
          </p:cNvPr>
          <p:cNvSpPr>
            <a:spLocks noGrp="1"/>
          </p:cNvSpPr>
          <p:nvPr>
            <p:ph type="body" sz="quarter" idx="18" hasCustomPrompt="1"/>
          </p:nvPr>
        </p:nvSpPr>
        <p:spPr>
          <a:xfrm>
            <a:off x="2219451" y="6356350"/>
            <a:ext cx="10800" cy="365125"/>
          </a:xfrm>
          <a:prstGeom prst="rect">
            <a:avLst/>
          </a:prstGeom>
          <a:solidFill>
            <a:schemeClr val="bg2"/>
          </a:solidFill>
          <a:ln>
            <a:noFill/>
          </a:ln>
        </p:spPr>
        <p:txBody>
          <a:bodyPr/>
          <a:lstStyle>
            <a:lvl1pPr marL="0" indent="0">
              <a:buNone/>
              <a:defRPr/>
            </a:lvl1pPr>
          </a:lstStyle>
          <a:p>
            <a:pPr lvl="0"/>
            <a:r>
              <a:rPr lang="en-US"/>
              <a:t> </a:t>
            </a:r>
          </a:p>
        </p:txBody>
      </p:sp>
      <p:sp>
        <p:nvSpPr>
          <p:cNvPr id="16" name="Date Placeholder 2">
            <a:extLst>
              <a:ext uri="{FF2B5EF4-FFF2-40B4-BE49-F238E27FC236}">
                <a16:creationId xmlns:a16="http://schemas.microsoft.com/office/drawing/2014/main" id="{478D9FEA-DB2B-6A45-97A4-F6B0D4E2E4A5}"/>
              </a:ext>
            </a:extLst>
          </p:cNvPr>
          <p:cNvSpPr>
            <a:spLocks noGrp="1"/>
          </p:cNvSpPr>
          <p:nvPr>
            <p:ph type="dt" sz="half" idx="10"/>
          </p:nvPr>
        </p:nvSpPr>
        <p:spPr>
          <a:xfrm>
            <a:off x="479375" y="6356350"/>
            <a:ext cx="1613716" cy="365125"/>
          </a:xfrm>
          <a:prstGeom prst="rect">
            <a:avLst/>
          </a:prstGeom>
        </p:spPr>
        <p:txBody>
          <a:bodyPr/>
          <a:lstStyle/>
          <a:p>
            <a:fld id="{AAEC78A6-30C3-054F-9883-26EE8D36F0E7}" type="datetime4">
              <a:rPr lang="en-GB" smtClean="0"/>
              <a:t>10 September 2025</a:t>
            </a:fld>
            <a:endParaRPr lang="en-GB"/>
          </a:p>
        </p:txBody>
      </p:sp>
      <p:pic>
        <p:nvPicPr>
          <p:cNvPr id="17" name="Picture 16">
            <a:extLst>
              <a:ext uri="{FF2B5EF4-FFF2-40B4-BE49-F238E27FC236}">
                <a16:creationId xmlns:a16="http://schemas.microsoft.com/office/drawing/2014/main" id="{AD3390C2-6273-9244-A9F3-90837D6D6F6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05653" y="924978"/>
            <a:ext cx="6086347" cy="5933022"/>
          </a:xfrm>
          <a:prstGeom prst="rect">
            <a:avLst/>
          </a:prstGeom>
        </p:spPr>
      </p:pic>
      <p:sp>
        <p:nvSpPr>
          <p:cNvPr id="19" name="Picture Placeholder 18">
            <a:extLst>
              <a:ext uri="{FF2B5EF4-FFF2-40B4-BE49-F238E27FC236}">
                <a16:creationId xmlns:a16="http://schemas.microsoft.com/office/drawing/2014/main" id="{E0CE78B1-0A9D-D049-8709-9CE32BD9D2A6}"/>
              </a:ext>
            </a:extLst>
          </p:cNvPr>
          <p:cNvSpPr>
            <a:spLocks noGrp="1"/>
          </p:cNvSpPr>
          <p:nvPr>
            <p:ph type="pic" sz="quarter" idx="16"/>
          </p:nvPr>
        </p:nvSpPr>
        <p:spPr>
          <a:xfrm>
            <a:off x="6096000" y="1029589"/>
            <a:ext cx="6096000" cy="5827712"/>
          </a:xfrm>
          <a:prstGeom prst="rect">
            <a:avLst/>
          </a:prstGeom>
        </p:spPr>
        <p:txBody>
          <a:bodyPr anchor="ctr">
            <a:normAutofit/>
          </a:bodyPr>
          <a:lstStyle>
            <a:lvl1pPr marL="0" indent="0" algn="ctr">
              <a:buNone/>
              <a:defRPr sz="2800">
                <a:solidFill>
                  <a:schemeClr val="bg1"/>
                </a:solidFill>
              </a:defRPr>
            </a:lvl1pPr>
          </a:lstStyle>
          <a:p>
            <a:endParaRPr lang="en-US"/>
          </a:p>
        </p:txBody>
      </p:sp>
      <p:sp>
        <p:nvSpPr>
          <p:cNvPr id="23" name="Text Placeholder 12">
            <a:extLst>
              <a:ext uri="{FF2B5EF4-FFF2-40B4-BE49-F238E27FC236}">
                <a16:creationId xmlns:a16="http://schemas.microsoft.com/office/drawing/2014/main" id="{E3763FFE-87B6-D04C-8D15-AC31B471D13B}"/>
              </a:ext>
            </a:extLst>
          </p:cNvPr>
          <p:cNvSpPr>
            <a:spLocks noGrp="1"/>
          </p:cNvSpPr>
          <p:nvPr>
            <p:ph type="body" sz="quarter" idx="17" hasCustomPrompt="1"/>
          </p:nvPr>
        </p:nvSpPr>
        <p:spPr>
          <a:xfrm>
            <a:off x="6115178" y="4895151"/>
            <a:ext cx="6076822" cy="1962150"/>
          </a:xfrm>
          <a:prstGeom prst="rect">
            <a:avLst/>
          </a:prstGeom>
          <a:gradFill>
            <a:gsLst>
              <a:gs pos="0">
                <a:schemeClr val="accent5">
                  <a:alpha val="0"/>
                </a:schemeClr>
              </a:gs>
              <a:gs pos="100000">
                <a:schemeClr val="accent5">
                  <a:alpha val="50000"/>
                </a:schemeClr>
              </a:gs>
            </a:gsLst>
            <a:lin ang="5400000" scaled="1"/>
          </a:gradFill>
        </p:spPr>
        <p:txBody>
          <a:bodyPr>
            <a:normAutofit/>
          </a:bodyPr>
          <a:lstStyle>
            <a:lvl1pPr marL="0" indent="0">
              <a:buNone/>
              <a:defRPr sz="1000"/>
            </a:lvl1pPr>
            <a:lvl2pPr>
              <a:defRPr sz="1000"/>
            </a:lvl2pPr>
            <a:lvl3pPr>
              <a:defRPr sz="1000"/>
            </a:lvl3pPr>
            <a:lvl4pPr>
              <a:defRPr sz="1000"/>
            </a:lvl4pPr>
            <a:lvl5pPr>
              <a:defRPr sz="1000"/>
            </a:lvl5pPr>
          </a:lstStyle>
          <a:p>
            <a:pPr lvl="0"/>
            <a:r>
              <a:rPr lang="en-US"/>
              <a:t> </a:t>
            </a:r>
          </a:p>
        </p:txBody>
      </p:sp>
      <p:sp>
        <p:nvSpPr>
          <p:cNvPr id="5" name="Slide Number Placeholder 4"/>
          <p:cNvSpPr>
            <a:spLocks noGrp="1"/>
          </p:cNvSpPr>
          <p:nvPr>
            <p:ph type="sldNum" sz="quarter" idx="12"/>
          </p:nvPr>
        </p:nvSpPr>
        <p:spPr>
          <a:xfrm>
            <a:off x="8828967" y="6356350"/>
            <a:ext cx="2908107" cy="365125"/>
          </a:xfrm>
        </p:spPr>
        <p:txBody>
          <a:bodyPr/>
          <a:lstStyle>
            <a:lvl1pPr>
              <a:defRPr>
                <a:solidFill>
                  <a:schemeClr val="bg1"/>
                </a:solidFill>
              </a:defRPr>
            </a:lvl1pPr>
          </a:lstStyle>
          <a:p>
            <a:fld id="{CBBF530E-1875-46E6-901C-76683197A1B3}" type="slidenum">
              <a:rPr lang="en-GB" smtClean="0"/>
              <a:pPr/>
              <a:t>‹#›</a:t>
            </a:fld>
            <a:endParaRPr lang="en-GB"/>
          </a:p>
        </p:txBody>
      </p:sp>
      <p:sp>
        <p:nvSpPr>
          <p:cNvPr id="7" name="Content Placeholder 6"/>
          <p:cNvSpPr>
            <a:spLocks noGrp="1"/>
          </p:cNvSpPr>
          <p:nvPr>
            <p:ph sz="quarter" idx="13" hasCustomPrompt="1"/>
          </p:nvPr>
        </p:nvSpPr>
        <p:spPr>
          <a:xfrm>
            <a:off x="479377" y="2133603"/>
            <a:ext cx="5197519" cy="3746498"/>
          </a:xfrm>
          <a:prstGeom prst="rect">
            <a:avLst/>
          </a:prstGeom>
        </p:spPr>
        <p:txBody>
          <a:bodyPr/>
          <a:lstStyle>
            <a:lvl1pPr>
              <a:buClr>
                <a:schemeClr val="accent3"/>
              </a:buClr>
              <a:defRPr lang="en-GB" sz="2800" smtClean="0">
                <a:solidFill>
                  <a:schemeClr val="tx1"/>
                </a:solidFill>
                <a:effectLst/>
              </a:defRPr>
            </a:lvl1pPr>
            <a:lvl2pPr>
              <a:buClr>
                <a:schemeClr val="accent3"/>
              </a:buClr>
              <a:defRPr sz="2800">
                <a:solidFill>
                  <a:schemeClr val="tx1"/>
                </a:solidFill>
              </a:defRPr>
            </a:lvl2pPr>
            <a:lvl3pPr>
              <a:buClr>
                <a:schemeClr val="accent3"/>
              </a:buClr>
              <a:defRPr sz="2800">
                <a:solidFill>
                  <a:schemeClr val="tx1"/>
                </a:solidFill>
              </a:defRPr>
            </a:lvl3pPr>
          </a:lstStyle>
          <a:p>
            <a:pPr lvl="0"/>
            <a:r>
              <a:rPr lang="en-US"/>
              <a:t>Body text – Arial 28pt</a:t>
            </a:r>
          </a:p>
          <a:p>
            <a:pPr lvl="1"/>
            <a:r>
              <a:rPr lang="en-US"/>
              <a:t>Second text – Arial 28pt</a:t>
            </a:r>
          </a:p>
          <a:p>
            <a:pPr lvl="2"/>
            <a:r>
              <a:rPr lang="en-US"/>
              <a:t>Third text – Arial 28pt</a:t>
            </a:r>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5197519" cy="627765"/>
          </a:xfrm>
          <a:prstGeom prst="rect">
            <a:avLst/>
          </a:prstGeom>
        </p:spPr>
        <p:txBody>
          <a:bodyPr>
            <a:noAutofit/>
          </a:bodyPr>
          <a:lstStyle>
            <a:lvl1pPr marL="0" indent="0">
              <a:buNone/>
              <a:defRPr sz="2800" b="1">
                <a:solidFill>
                  <a:schemeClr val="accent3"/>
                </a:solidFill>
              </a:defRPr>
            </a:lvl1pPr>
            <a:lvl2pPr>
              <a:defRPr sz="1400"/>
            </a:lvl2pPr>
            <a:lvl3pPr>
              <a:defRPr sz="1400"/>
            </a:lvl3pPr>
            <a:lvl4pPr>
              <a:defRPr sz="1400"/>
            </a:lvl4pPr>
            <a:lvl5pPr>
              <a:defRPr sz="1400"/>
            </a:lvl5pPr>
          </a:lstStyle>
          <a:p>
            <a:pPr lvl="0"/>
            <a:r>
              <a:rPr lang="en-US"/>
              <a:t>Subtitle</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 uri="{C183D7F6-B498-43B3-948B-1728B52AA6E4}">
                  <adec:decorative xmlns:adec="http://schemas.microsoft.com/office/drawing/2017/decorative" val="1"/>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descr="University of Nottingham logo">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a:t>Title and visual content – add slide title here</a:t>
            </a:r>
            <a:endParaRPr lang="en-GB"/>
          </a:p>
        </p:txBody>
      </p:sp>
    </p:spTree>
    <p:extLst>
      <p:ext uri="{BB962C8B-B14F-4D97-AF65-F5344CB8AC3E}">
        <p14:creationId xmlns:p14="http://schemas.microsoft.com/office/powerpoint/2010/main" val="12261923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mp; Image Slide Dark">
    <p:bg>
      <p:bgPr>
        <a:solidFill>
          <a:schemeClr val="accent5"/>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1990D2C-E643-0846-B649-81EC000B6937}"/>
              </a:ext>
              <a:ext uri="{C183D7F6-B498-43B3-948B-1728B52AA6E4}">
                <adec:decorative xmlns:adec="http://schemas.microsoft.com/office/drawing/2017/decorative" val="1"/>
              </a:ext>
            </a:extLst>
          </p:cNvPr>
          <p:cNvSpPr/>
          <p:nvPr userDrawn="1"/>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a:solidFill>
                  <a:schemeClr val="tx2"/>
                </a:solidFill>
              </a:rPr>
              <a:t>Drag and drop an image onto this slide or click the picture icon to select an image. You can find our imagebank here:</a:t>
            </a:r>
          </a:p>
          <a:p>
            <a:pPr algn="l"/>
            <a:r>
              <a:rPr lang="en-US" sz="1600">
                <a:solidFill>
                  <a:schemeClr val="tx2"/>
                </a:solidFill>
                <a:hlinkClick r:id="rId2"/>
              </a:rPr>
              <a:t>www.nottingham.ac.uk/imagebank </a:t>
            </a:r>
            <a:endParaRPr lang="en-US" sz="1600">
              <a:solidFill>
                <a:schemeClr val="tx2"/>
              </a:solidFill>
            </a:endParaRPr>
          </a:p>
        </p:txBody>
      </p:sp>
      <p:sp>
        <p:nvSpPr>
          <p:cNvPr id="18" name="Footer Placeholder 3">
            <a:extLst>
              <a:ext uri="{FF2B5EF4-FFF2-40B4-BE49-F238E27FC236}">
                <a16:creationId xmlns:a16="http://schemas.microsoft.com/office/drawing/2014/main" id="{D90419B6-7C51-714B-B9AF-5A83311100C1}"/>
              </a:ext>
            </a:extLst>
          </p:cNvPr>
          <p:cNvSpPr>
            <a:spLocks noGrp="1"/>
          </p:cNvSpPr>
          <p:nvPr>
            <p:ph type="ftr" sz="quarter" idx="11"/>
          </p:nvPr>
        </p:nvSpPr>
        <p:spPr>
          <a:xfrm>
            <a:off x="2344804" y="6356350"/>
            <a:ext cx="3469252" cy="365125"/>
          </a:xfrm>
        </p:spPr>
        <p:txBody>
          <a:bodyPr/>
          <a:lstStyle>
            <a:lvl1pPr algn="l">
              <a:defRPr>
                <a:solidFill>
                  <a:schemeClr val="bg1"/>
                </a:solidFill>
              </a:defRPr>
            </a:lvl1pPr>
          </a:lstStyle>
          <a:p>
            <a:r>
              <a:rPr lang="en-GB"/>
              <a:t>A world beyond ordinary</a:t>
            </a:r>
          </a:p>
        </p:txBody>
      </p:sp>
      <p:sp>
        <p:nvSpPr>
          <p:cNvPr id="22" name="Text Placeholder 6">
            <a:extLst>
              <a:ext uri="{FF2B5EF4-FFF2-40B4-BE49-F238E27FC236}">
                <a16:creationId xmlns:a16="http://schemas.microsoft.com/office/drawing/2014/main" id="{F403D8CA-B469-274B-A619-DD30F98BF647}"/>
              </a:ext>
            </a:extLst>
          </p:cNvPr>
          <p:cNvSpPr>
            <a:spLocks noGrp="1"/>
          </p:cNvSpPr>
          <p:nvPr>
            <p:ph type="body" sz="quarter" idx="18" hasCustomPrompt="1"/>
          </p:nvPr>
        </p:nvSpPr>
        <p:spPr>
          <a:xfrm>
            <a:off x="2219451" y="6356350"/>
            <a:ext cx="10800" cy="365125"/>
          </a:xfrm>
          <a:prstGeom prst="rect">
            <a:avLst/>
          </a:prstGeom>
          <a:solidFill>
            <a:schemeClr val="accent1"/>
          </a:solidFill>
          <a:ln>
            <a:noFill/>
          </a:ln>
        </p:spPr>
        <p:txBody>
          <a:bodyPr/>
          <a:lstStyle>
            <a:lvl1pPr marL="0" indent="0">
              <a:buNone/>
              <a:defRPr>
                <a:solidFill>
                  <a:schemeClr val="bg1"/>
                </a:solidFill>
              </a:defRPr>
            </a:lvl1pPr>
          </a:lstStyle>
          <a:p>
            <a:pPr lvl="0"/>
            <a:r>
              <a:rPr lang="en-US"/>
              <a:t> </a:t>
            </a:r>
          </a:p>
        </p:txBody>
      </p:sp>
      <p:sp>
        <p:nvSpPr>
          <p:cNvPr id="16" name="Date Placeholder 2">
            <a:extLst>
              <a:ext uri="{FF2B5EF4-FFF2-40B4-BE49-F238E27FC236}">
                <a16:creationId xmlns:a16="http://schemas.microsoft.com/office/drawing/2014/main" id="{2829581F-89A7-2F45-AEDF-13BBA609D001}"/>
              </a:ext>
            </a:extLst>
          </p:cNvPr>
          <p:cNvSpPr>
            <a:spLocks noGrp="1"/>
          </p:cNvSpPr>
          <p:nvPr>
            <p:ph type="dt" sz="half" idx="10"/>
          </p:nvPr>
        </p:nvSpPr>
        <p:spPr>
          <a:xfrm>
            <a:off x="479375" y="6356350"/>
            <a:ext cx="1613716" cy="365125"/>
          </a:xfrm>
          <a:prstGeom prst="rect">
            <a:avLst/>
          </a:prstGeom>
        </p:spPr>
        <p:txBody>
          <a:bodyPr/>
          <a:lstStyle>
            <a:lvl1pPr>
              <a:defRPr>
                <a:solidFill>
                  <a:schemeClr val="bg1"/>
                </a:solidFill>
              </a:defRPr>
            </a:lvl1pPr>
          </a:lstStyle>
          <a:p>
            <a:fld id="{7600F7DE-C861-5B4A-8F6E-B41E688AA230}" type="datetime4">
              <a:rPr lang="en-GB" smtClean="0"/>
              <a:t>10 September 2025</a:t>
            </a:fld>
            <a:endParaRPr lang="en-GB"/>
          </a:p>
        </p:txBody>
      </p:sp>
      <p:pic>
        <p:nvPicPr>
          <p:cNvPr id="17" name="Picture 16">
            <a:extLst>
              <a:ext uri="{FF2B5EF4-FFF2-40B4-BE49-F238E27FC236}">
                <a16:creationId xmlns:a16="http://schemas.microsoft.com/office/drawing/2014/main" id="{AD3390C2-6273-9244-A9F3-90837D6D6F6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05653" y="924978"/>
            <a:ext cx="6086347" cy="5933022"/>
          </a:xfrm>
          <a:prstGeom prst="rect">
            <a:avLst/>
          </a:prstGeom>
        </p:spPr>
      </p:pic>
      <p:sp>
        <p:nvSpPr>
          <p:cNvPr id="19" name="Picture Placeholder 18">
            <a:extLst>
              <a:ext uri="{FF2B5EF4-FFF2-40B4-BE49-F238E27FC236}">
                <a16:creationId xmlns:a16="http://schemas.microsoft.com/office/drawing/2014/main" id="{E0CE78B1-0A9D-D049-8709-9CE32BD9D2A6}"/>
              </a:ext>
            </a:extLst>
          </p:cNvPr>
          <p:cNvSpPr>
            <a:spLocks noGrp="1"/>
          </p:cNvSpPr>
          <p:nvPr>
            <p:ph type="pic" sz="quarter" idx="16"/>
          </p:nvPr>
        </p:nvSpPr>
        <p:spPr>
          <a:xfrm>
            <a:off x="6096000" y="1029589"/>
            <a:ext cx="6096000" cy="5827712"/>
          </a:xfrm>
          <a:prstGeom prst="rect">
            <a:avLst/>
          </a:prstGeom>
        </p:spPr>
        <p:txBody>
          <a:bodyPr anchor="ctr">
            <a:normAutofit/>
          </a:bodyPr>
          <a:lstStyle>
            <a:lvl1pPr marL="0" indent="0" algn="ctr">
              <a:buNone/>
              <a:defRPr sz="2800">
                <a:solidFill>
                  <a:schemeClr val="bg1"/>
                </a:solidFill>
              </a:defRPr>
            </a:lvl1pPr>
          </a:lstStyle>
          <a:p>
            <a:endParaRPr lang="en-US"/>
          </a:p>
        </p:txBody>
      </p:sp>
      <p:sp>
        <p:nvSpPr>
          <p:cNvPr id="23" name="Text Placeholder 12">
            <a:extLst>
              <a:ext uri="{FF2B5EF4-FFF2-40B4-BE49-F238E27FC236}">
                <a16:creationId xmlns:a16="http://schemas.microsoft.com/office/drawing/2014/main" id="{E3763FFE-87B6-D04C-8D15-AC31B471D13B}"/>
              </a:ext>
            </a:extLst>
          </p:cNvPr>
          <p:cNvSpPr>
            <a:spLocks noGrp="1"/>
          </p:cNvSpPr>
          <p:nvPr>
            <p:ph type="body" sz="quarter" idx="17" hasCustomPrompt="1"/>
          </p:nvPr>
        </p:nvSpPr>
        <p:spPr>
          <a:xfrm>
            <a:off x="6115178" y="4895151"/>
            <a:ext cx="6076822" cy="1962150"/>
          </a:xfrm>
          <a:prstGeom prst="rect">
            <a:avLst/>
          </a:prstGeom>
          <a:gradFill>
            <a:gsLst>
              <a:gs pos="0">
                <a:schemeClr val="accent5">
                  <a:alpha val="0"/>
                </a:schemeClr>
              </a:gs>
              <a:gs pos="100000">
                <a:schemeClr val="accent5">
                  <a:alpha val="50000"/>
                </a:schemeClr>
              </a:gs>
            </a:gsLst>
            <a:lin ang="5400000" scaled="1"/>
          </a:gradFill>
        </p:spPr>
        <p:txBody>
          <a:bodyPr>
            <a:normAutofit/>
          </a:bodyPr>
          <a:lstStyle>
            <a:lvl1pPr marL="0" indent="0">
              <a:buNone/>
              <a:defRPr sz="1000"/>
            </a:lvl1pPr>
            <a:lvl2pPr>
              <a:defRPr sz="1000"/>
            </a:lvl2pPr>
            <a:lvl3pPr>
              <a:defRPr sz="1000"/>
            </a:lvl3pPr>
            <a:lvl4pPr>
              <a:defRPr sz="1000"/>
            </a:lvl4pPr>
            <a:lvl5pPr>
              <a:defRPr sz="1000"/>
            </a:lvl5pPr>
          </a:lstStyle>
          <a:p>
            <a:pPr lvl="0"/>
            <a:r>
              <a:rPr lang="en-US"/>
              <a:t> </a:t>
            </a:r>
          </a:p>
        </p:txBody>
      </p:sp>
      <p:sp>
        <p:nvSpPr>
          <p:cNvPr id="5" name="Slide Number Placeholder 4"/>
          <p:cNvSpPr>
            <a:spLocks noGrp="1"/>
          </p:cNvSpPr>
          <p:nvPr>
            <p:ph type="sldNum" sz="quarter" idx="12"/>
          </p:nvPr>
        </p:nvSpPr>
        <p:spPr>
          <a:xfrm>
            <a:off x="8828967" y="6356350"/>
            <a:ext cx="2908107" cy="365125"/>
          </a:xfrm>
        </p:spPr>
        <p:txBody>
          <a:bodyPr/>
          <a:lstStyle>
            <a:lvl1pPr>
              <a:defRPr>
                <a:solidFill>
                  <a:schemeClr val="bg1"/>
                </a:solidFill>
              </a:defRPr>
            </a:lvl1pPr>
          </a:lstStyle>
          <a:p>
            <a:fld id="{CBBF530E-1875-46E6-901C-76683197A1B3}" type="slidenum">
              <a:rPr lang="en-GB" smtClean="0"/>
              <a:pPr/>
              <a:t>‹#›</a:t>
            </a:fld>
            <a:endParaRPr lang="en-GB"/>
          </a:p>
        </p:txBody>
      </p:sp>
      <p:sp>
        <p:nvSpPr>
          <p:cNvPr id="7" name="Content Placeholder 6"/>
          <p:cNvSpPr>
            <a:spLocks noGrp="1"/>
          </p:cNvSpPr>
          <p:nvPr>
            <p:ph sz="quarter" idx="13" hasCustomPrompt="1"/>
          </p:nvPr>
        </p:nvSpPr>
        <p:spPr>
          <a:xfrm>
            <a:off x="479377" y="2133603"/>
            <a:ext cx="5197519" cy="3746498"/>
          </a:xfrm>
          <a:prstGeom prst="rect">
            <a:avLst/>
          </a:prstGeom>
        </p:spPr>
        <p:txBody>
          <a:bodyPr/>
          <a:lstStyle>
            <a:lvl1pPr>
              <a:buClr>
                <a:schemeClr val="accent1"/>
              </a:buClr>
              <a:defRPr lang="en-GB" sz="2800" smtClean="0">
                <a:solidFill>
                  <a:schemeClr val="bg1"/>
                </a:solidFill>
                <a:effectLst/>
              </a:defRPr>
            </a:lvl1pPr>
            <a:lvl2pPr>
              <a:buClr>
                <a:schemeClr val="accent1"/>
              </a:buClr>
              <a:defRPr sz="2800">
                <a:solidFill>
                  <a:schemeClr val="bg1"/>
                </a:solidFill>
              </a:defRPr>
            </a:lvl2pPr>
            <a:lvl3pPr>
              <a:buClr>
                <a:schemeClr val="accent1"/>
              </a:buClr>
              <a:defRPr sz="2800">
                <a:solidFill>
                  <a:schemeClr val="bg1"/>
                </a:solidFill>
              </a:defRPr>
            </a:lvl3pPr>
          </a:lstStyle>
          <a:p>
            <a:pPr lvl="0"/>
            <a:r>
              <a:rPr lang="en-US"/>
              <a:t>Body text – Arial 28pt</a:t>
            </a:r>
          </a:p>
          <a:p>
            <a:pPr lvl="1"/>
            <a:r>
              <a:rPr lang="en-US"/>
              <a:t>Second text – Arial 28pt</a:t>
            </a:r>
          </a:p>
          <a:p>
            <a:pPr lvl="2"/>
            <a:r>
              <a:rPr lang="en-US"/>
              <a:t>Third text – Arial 28pt</a:t>
            </a:r>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5197519" cy="627765"/>
          </a:xfrm>
          <a:prstGeom prst="rect">
            <a:avLst/>
          </a:prstGeom>
        </p:spPr>
        <p:txBody>
          <a:bodyPr>
            <a:noAutofit/>
          </a:bodyPr>
          <a:lstStyle>
            <a:lvl1pPr marL="0" indent="0">
              <a:buNone/>
              <a:defRPr sz="2800" b="1">
                <a:solidFill>
                  <a:schemeClr val="bg1"/>
                </a:solidFill>
              </a:defRPr>
            </a:lvl1pPr>
            <a:lvl2pPr>
              <a:defRPr sz="1400"/>
            </a:lvl2pPr>
            <a:lvl3pPr>
              <a:defRPr sz="1400"/>
            </a:lvl3pPr>
            <a:lvl4pPr>
              <a:defRPr sz="1400"/>
            </a:lvl4pPr>
            <a:lvl5pPr>
              <a:defRPr sz="1400"/>
            </a:lvl5pPr>
          </a:lstStyle>
          <a:p>
            <a:pPr lvl="0"/>
            <a:r>
              <a:rPr lang="en-US"/>
              <a:t>Subtitle</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 uri="{C183D7F6-B498-43B3-948B-1728B52AA6E4}">
                  <adec:decorative xmlns:adec="http://schemas.microsoft.com/office/drawing/2017/decorative" val="1"/>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descr="University of Nottingham logo">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a:t>Title and visual content – add slide title here</a:t>
            </a:r>
            <a:endParaRPr lang="en-GB"/>
          </a:p>
        </p:txBody>
      </p:sp>
    </p:spTree>
    <p:extLst>
      <p:ext uri="{BB962C8B-B14F-4D97-AF65-F5344CB8AC3E}">
        <p14:creationId xmlns:p14="http://schemas.microsoft.com/office/powerpoint/2010/main" val="1081274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 Campu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61D62B56-9FE8-D94E-A6EA-EC6A8F16943B}"/>
              </a:ext>
            </a:extLst>
          </p:cNvPr>
          <p:cNvSpPr>
            <a:spLocks noGrp="1"/>
          </p:cNvSpPr>
          <p:nvPr>
            <p:ph type="subTitle" idx="1" hasCustomPrompt="1"/>
          </p:nvPr>
        </p:nvSpPr>
        <p:spPr>
          <a:xfrm>
            <a:off x="3794760" y="4194626"/>
            <a:ext cx="4625340" cy="1535613"/>
          </a:xfrm>
          <a:prstGeom prst="rect">
            <a:avLst/>
          </a:prstGeom>
        </p:spPr>
        <p:txBody>
          <a:bodyPr anchor="ctr">
            <a:normAutofit/>
          </a:bodyPr>
          <a:lstStyle>
            <a:lvl1pPr marL="0" indent="0" algn="ctr">
              <a:buNone/>
              <a:defRPr lang="en-GB" sz="240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solidFill>
                  <a:srgbClr val="FFFFFF"/>
                </a:solidFill>
                <a:effectLst/>
                <a:latin typeface="Arial" panose="020B0604020202020204" pitchFamily="34" charset="0"/>
              </a:rPr>
              <a:t>Add presenter name or subtitle – Arial 24pt</a:t>
            </a:r>
          </a:p>
        </p:txBody>
      </p:sp>
      <p:sp>
        <p:nvSpPr>
          <p:cNvPr id="6" name="Title 1">
            <a:extLst>
              <a:ext uri="{FF2B5EF4-FFF2-40B4-BE49-F238E27FC236}">
                <a16:creationId xmlns:a16="http://schemas.microsoft.com/office/drawing/2014/main" id="{B3B6D91D-08CC-8B40-9A20-FA411810223C}"/>
              </a:ext>
            </a:extLst>
          </p:cNvPr>
          <p:cNvSpPr>
            <a:spLocks noGrp="1"/>
          </p:cNvSpPr>
          <p:nvPr>
            <p:ph type="ctrTitle" hasCustomPrompt="1"/>
          </p:nvPr>
        </p:nvSpPr>
        <p:spPr>
          <a:xfrm>
            <a:off x="3787140" y="1127760"/>
            <a:ext cx="4610100" cy="3066867"/>
          </a:xfrm>
          <a:prstGeom prst="rect">
            <a:avLst/>
          </a:prstGeom>
        </p:spPr>
        <p:txBody>
          <a:bodyPr anchor="ctr" anchorCtr="0">
            <a:normAutofit/>
          </a:bodyPr>
          <a:lstStyle>
            <a:lvl1pPr algn="ctr">
              <a:defRPr sz="3200" b="1" baseline="0">
                <a:solidFill>
                  <a:schemeClr val="bg1"/>
                </a:solidFill>
                <a:latin typeface="Arial" panose="020B0604020202020204" pitchFamily="34" charset="0"/>
                <a:cs typeface="Arial" panose="020B0604020202020204" pitchFamily="34" charset="0"/>
              </a:defRPr>
            </a:lvl1pPr>
          </a:lstStyle>
          <a:p>
            <a:r>
              <a:rPr lang="en-US"/>
              <a:t>Add presentation title – Arial 32pt</a:t>
            </a:r>
            <a:endParaRPr lang="en-GB"/>
          </a:p>
        </p:txBody>
      </p:sp>
      <p:pic>
        <p:nvPicPr>
          <p:cNvPr id="7" name="Picture 6" descr="University of Nottingham logo">
            <a:extLst>
              <a:ext uri="{FF2B5EF4-FFF2-40B4-BE49-F238E27FC236}">
                <a16:creationId xmlns:a16="http://schemas.microsoft.com/office/drawing/2014/main" id="{9AE23AA1-5E84-1542-85FA-0AD28CCBD63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774767" cy="1027487"/>
          </a:xfrm>
          <a:prstGeom prst="rect">
            <a:avLst/>
          </a:prstGeom>
        </p:spPr>
      </p:pic>
    </p:spTree>
    <p:extLst>
      <p:ext uri="{BB962C8B-B14F-4D97-AF65-F5344CB8AC3E}">
        <p14:creationId xmlns:p14="http://schemas.microsoft.com/office/powerpoint/2010/main" val="14128198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Page Imag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CD7C8D-4EBF-E54E-8157-B82F50C7805A}"/>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2539"/>
          </a:xfrm>
          <a:prstGeom prst="rect">
            <a:avLst/>
          </a:prstGeom>
        </p:spPr>
      </p:pic>
      <p:sp>
        <p:nvSpPr>
          <p:cNvPr id="19" name="Picture Placeholder 18">
            <a:extLst>
              <a:ext uri="{FF2B5EF4-FFF2-40B4-BE49-F238E27FC236}">
                <a16:creationId xmlns:a16="http://schemas.microsoft.com/office/drawing/2014/main" id="{E0CE78B1-0A9D-D049-8709-9CE32BD9D2A6}"/>
              </a:ext>
            </a:extLst>
          </p:cNvPr>
          <p:cNvSpPr>
            <a:spLocks noGrp="1"/>
          </p:cNvSpPr>
          <p:nvPr>
            <p:ph type="pic" sz="quarter" idx="16"/>
          </p:nvPr>
        </p:nvSpPr>
        <p:spPr>
          <a:xfrm>
            <a:off x="0" y="1030288"/>
            <a:ext cx="12192000" cy="5827712"/>
          </a:xfrm>
          <a:prstGeom prst="rect">
            <a:avLst/>
          </a:prstGeom>
        </p:spPr>
        <p:txBody>
          <a:bodyPr anchor="ctr">
            <a:normAutofit/>
          </a:bodyPr>
          <a:lstStyle>
            <a:lvl1pPr marL="0" indent="0" algn="ctr">
              <a:buNone/>
              <a:defRPr sz="2800">
                <a:solidFill>
                  <a:schemeClr val="bg1"/>
                </a:solidFill>
              </a:defRPr>
            </a:lvl1pPr>
          </a:lstStyle>
          <a:p>
            <a:endParaRPr lang="en-US"/>
          </a:p>
        </p:txBody>
      </p:sp>
      <p:sp>
        <p:nvSpPr>
          <p:cNvPr id="13" name="Text Placeholder 12">
            <a:extLst>
              <a:ext uri="{FF2B5EF4-FFF2-40B4-BE49-F238E27FC236}">
                <a16:creationId xmlns:a16="http://schemas.microsoft.com/office/drawing/2014/main" id="{B347CCA2-0399-254E-ACFE-E5730EC8E4FA}"/>
              </a:ext>
            </a:extLst>
          </p:cNvPr>
          <p:cNvSpPr>
            <a:spLocks noGrp="1"/>
          </p:cNvSpPr>
          <p:nvPr>
            <p:ph type="body" sz="quarter" idx="17" hasCustomPrompt="1"/>
          </p:nvPr>
        </p:nvSpPr>
        <p:spPr>
          <a:xfrm>
            <a:off x="0" y="4895850"/>
            <a:ext cx="12192000" cy="1962150"/>
          </a:xfrm>
          <a:prstGeom prst="rect">
            <a:avLst/>
          </a:prstGeom>
          <a:gradFill>
            <a:gsLst>
              <a:gs pos="0">
                <a:schemeClr val="accent5">
                  <a:alpha val="0"/>
                </a:schemeClr>
              </a:gs>
              <a:gs pos="100000">
                <a:schemeClr val="accent5">
                  <a:alpha val="50000"/>
                </a:schemeClr>
              </a:gs>
            </a:gsLst>
            <a:lin ang="5400000" scaled="1"/>
          </a:gradFill>
        </p:spPr>
        <p:txBody>
          <a:bodyPr>
            <a:normAutofit/>
          </a:bodyPr>
          <a:lstStyle>
            <a:lvl1pPr marL="0" indent="0">
              <a:buNone/>
              <a:defRPr sz="1000"/>
            </a:lvl1pPr>
            <a:lvl2pPr>
              <a:defRPr sz="1000"/>
            </a:lvl2pPr>
            <a:lvl3pPr>
              <a:defRPr sz="1000"/>
            </a:lvl3pPr>
            <a:lvl4pPr>
              <a:defRPr sz="1000"/>
            </a:lvl4pPr>
            <a:lvl5pPr>
              <a:defRPr sz="1000"/>
            </a:lvl5pPr>
          </a:lstStyle>
          <a:p>
            <a:pPr lvl="0"/>
            <a:r>
              <a:rPr lang="en-US"/>
              <a:t> </a:t>
            </a:r>
          </a:p>
        </p:txBody>
      </p:sp>
      <p:sp>
        <p:nvSpPr>
          <p:cNvPr id="5" name="Slide Number Placeholder 4"/>
          <p:cNvSpPr>
            <a:spLocks noGrp="1"/>
          </p:cNvSpPr>
          <p:nvPr>
            <p:ph type="sldNum" sz="quarter" idx="12"/>
          </p:nvPr>
        </p:nvSpPr>
        <p:spPr>
          <a:xfrm>
            <a:off x="8828967" y="6356350"/>
            <a:ext cx="2908107" cy="365125"/>
          </a:xfrm>
        </p:spPr>
        <p:txBody>
          <a:bodyPr/>
          <a:lstStyle>
            <a:lvl1pPr>
              <a:defRPr>
                <a:solidFill>
                  <a:schemeClr val="bg1"/>
                </a:solidFill>
              </a:defRPr>
            </a:lvl1pPr>
          </a:lstStyle>
          <a:p>
            <a:fld id="{CBBF530E-1875-46E6-901C-76683197A1B3}" type="slidenum">
              <a:rPr lang="en-GB" smtClean="0"/>
              <a:pPr/>
              <a:t>‹#›</a:t>
            </a:fld>
            <a:endParaRPr lang="en-GB"/>
          </a:p>
        </p:txBody>
      </p:sp>
      <p:sp>
        <p:nvSpPr>
          <p:cNvPr id="18" name="Footer Placeholder 3">
            <a:extLst>
              <a:ext uri="{FF2B5EF4-FFF2-40B4-BE49-F238E27FC236}">
                <a16:creationId xmlns:a16="http://schemas.microsoft.com/office/drawing/2014/main" id="{89377BC7-EA60-2841-8608-D79A7C3B71EB}"/>
              </a:ext>
            </a:extLst>
          </p:cNvPr>
          <p:cNvSpPr>
            <a:spLocks noGrp="1"/>
          </p:cNvSpPr>
          <p:nvPr>
            <p:ph type="ftr" sz="quarter" idx="11"/>
          </p:nvPr>
        </p:nvSpPr>
        <p:spPr>
          <a:xfrm>
            <a:off x="2207644" y="6356350"/>
            <a:ext cx="3469252" cy="365125"/>
          </a:xfrm>
        </p:spPr>
        <p:txBody>
          <a:bodyPr/>
          <a:lstStyle>
            <a:lvl1pPr algn="l">
              <a:defRPr>
                <a:solidFill>
                  <a:schemeClr val="bg1"/>
                </a:solidFill>
              </a:defRPr>
            </a:lvl1pPr>
          </a:lstStyle>
          <a:p>
            <a:r>
              <a:rPr lang="en-GB"/>
              <a:t>A world beyond ordinary</a:t>
            </a:r>
          </a:p>
        </p:txBody>
      </p:sp>
      <p:sp>
        <p:nvSpPr>
          <p:cNvPr id="20" name="Text Placeholder 6">
            <a:extLst>
              <a:ext uri="{FF2B5EF4-FFF2-40B4-BE49-F238E27FC236}">
                <a16:creationId xmlns:a16="http://schemas.microsoft.com/office/drawing/2014/main" id="{77ECF5E4-B74A-FB48-B872-16F3292CF9EA}"/>
              </a:ext>
            </a:extLst>
          </p:cNvPr>
          <p:cNvSpPr>
            <a:spLocks noGrp="1"/>
          </p:cNvSpPr>
          <p:nvPr>
            <p:ph type="body" sz="quarter" idx="18" hasCustomPrompt="1"/>
          </p:nvPr>
        </p:nvSpPr>
        <p:spPr>
          <a:xfrm>
            <a:off x="2082291" y="6356350"/>
            <a:ext cx="10800" cy="365125"/>
          </a:xfrm>
          <a:prstGeom prst="rect">
            <a:avLst/>
          </a:prstGeom>
          <a:solidFill>
            <a:schemeClr val="bg1"/>
          </a:solidFill>
          <a:ln>
            <a:noFill/>
          </a:ln>
        </p:spPr>
        <p:txBody>
          <a:bodyPr/>
          <a:lstStyle>
            <a:lvl1pPr marL="0" indent="0">
              <a:buNone/>
              <a:defRPr/>
            </a:lvl1pPr>
          </a:lstStyle>
          <a:p>
            <a:pPr lvl="0"/>
            <a:r>
              <a:rPr lang="en-US"/>
              <a:t> </a:t>
            </a:r>
          </a:p>
        </p:txBody>
      </p:sp>
      <p:sp>
        <p:nvSpPr>
          <p:cNvPr id="17" name="Date Placeholder 2">
            <a:extLst>
              <a:ext uri="{FF2B5EF4-FFF2-40B4-BE49-F238E27FC236}">
                <a16:creationId xmlns:a16="http://schemas.microsoft.com/office/drawing/2014/main" id="{71412D12-3864-394B-985D-3364B1646D30}"/>
              </a:ext>
            </a:extLst>
          </p:cNvPr>
          <p:cNvSpPr>
            <a:spLocks noGrp="1"/>
          </p:cNvSpPr>
          <p:nvPr>
            <p:ph type="dt" sz="half" idx="10"/>
          </p:nvPr>
        </p:nvSpPr>
        <p:spPr>
          <a:xfrm>
            <a:off x="479375" y="6356350"/>
            <a:ext cx="1486993" cy="365125"/>
          </a:xfrm>
          <a:prstGeom prst="rect">
            <a:avLst/>
          </a:prstGeom>
        </p:spPr>
        <p:txBody>
          <a:bodyPr/>
          <a:lstStyle>
            <a:lvl1pPr>
              <a:defRPr>
                <a:solidFill>
                  <a:schemeClr val="bg1"/>
                </a:solidFill>
              </a:defRPr>
            </a:lvl1pPr>
          </a:lstStyle>
          <a:p>
            <a:fld id="{DFB8571D-DE98-8D41-B826-5BEDBC12F26E}" type="datetime4">
              <a:rPr lang="en-GB" smtClean="0"/>
              <a:t>10 September 2025</a:t>
            </a:fld>
            <a:endParaRPr lang="en-GB"/>
          </a:p>
        </p:txBody>
      </p:sp>
      <p:sp>
        <p:nvSpPr>
          <p:cNvPr id="21" name="Rectangle 20">
            <a:extLst>
              <a:ext uri="{FF2B5EF4-FFF2-40B4-BE49-F238E27FC236}">
                <a16:creationId xmlns:a16="http://schemas.microsoft.com/office/drawing/2014/main" id="{71990D2C-E643-0846-B649-81EC000B6937}"/>
              </a:ext>
              <a:ext uri="{C183D7F6-B498-43B3-948B-1728B52AA6E4}">
                <adec:decorative xmlns:adec="http://schemas.microsoft.com/office/drawing/2017/decorative" val="1"/>
              </a:ext>
            </a:extLst>
          </p:cNvPr>
          <p:cNvSpPr/>
          <p:nvPr userDrawn="1"/>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a:solidFill>
                  <a:schemeClr val="tx2"/>
                </a:solidFill>
              </a:rPr>
              <a:t>Drag and drop an image onto this slide or click the picture icon to select an image. You can find our imagebank here:</a:t>
            </a:r>
          </a:p>
          <a:p>
            <a:pPr algn="l"/>
            <a:r>
              <a:rPr lang="en-US" sz="1600">
                <a:solidFill>
                  <a:schemeClr val="tx2"/>
                </a:solidFill>
                <a:hlinkClick r:id="rId3"/>
              </a:rPr>
              <a:t>www.nottingham.ac.uk/imagebank </a:t>
            </a:r>
            <a:endParaRPr lang="en-US" sz="1600">
              <a:solidFill>
                <a:schemeClr val="tx2"/>
              </a:solidFill>
            </a:endParaRP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 uri="{C183D7F6-B498-43B3-948B-1728B52AA6E4}">
                  <adec:decorative xmlns:adec="http://schemas.microsoft.com/office/drawing/2017/decorative" val="1"/>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descr="University of Nottingham logo">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a:t>Title and visual content – add slide title here</a:t>
            </a:r>
            <a:endParaRPr lang="en-GB"/>
          </a:p>
        </p:txBody>
      </p:sp>
    </p:spTree>
    <p:extLst>
      <p:ext uri="{BB962C8B-B14F-4D97-AF65-F5344CB8AC3E}">
        <p14:creationId xmlns:p14="http://schemas.microsoft.com/office/powerpoint/2010/main" val="36049101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accent5">
            <a:alpha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A65D2-2D2D-DB44-9415-42AF00917298}"/>
              </a:ext>
            </a:extLst>
          </p:cNvPr>
          <p:cNvSpPr>
            <a:spLocks noGrp="1"/>
          </p:cNvSpPr>
          <p:nvPr>
            <p:ph type="title" hasCustomPrompt="1"/>
          </p:nvPr>
        </p:nvSpPr>
        <p:spPr>
          <a:xfrm>
            <a:off x="555125" y="442011"/>
            <a:ext cx="10578834" cy="1035050"/>
          </a:xfrm>
          <a:prstGeom prst="rect">
            <a:avLst/>
          </a:prstGeom>
        </p:spPr>
        <p:txBody>
          <a:bodyPr anchor="ctr"/>
          <a:lstStyle>
            <a:lvl1pPr algn="l">
              <a:defRPr sz="2800" baseline="0">
                <a:solidFill>
                  <a:schemeClr val="accent5"/>
                </a:solidFill>
              </a:defRPr>
            </a:lvl1pPr>
          </a:lstStyle>
          <a:p>
            <a:r>
              <a:rPr lang="en-US"/>
              <a:t>Blank slide</a:t>
            </a:r>
            <a:endParaRPr lang="en-GB"/>
          </a:p>
        </p:txBody>
      </p:sp>
    </p:spTree>
    <p:extLst>
      <p:ext uri="{BB962C8B-B14F-4D97-AF65-F5344CB8AC3E}">
        <p14:creationId xmlns:p14="http://schemas.microsoft.com/office/powerpoint/2010/main" val="23504293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Slide with Castle Icon">
    <p:bg>
      <p:bgPr>
        <a:solidFill>
          <a:schemeClr val="accent5">
            <a:alpha val="5000"/>
          </a:schemeClr>
        </a:solidFill>
        <a:effectLst/>
      </p:bgPr>
    </p:bg>
    <p:spTree>
      <p:nvGrpSpPr>
        <p:cNvPr id="1" name=""/>
        <p:cNvGrpSpPr/>
        <p:nvPr/>
      </p:nvGrpSpPr>
      <p:grpSpPr>
        <a:xfrm>
          <a:off x="0" y="0"/>
          <a:ext cx="0" cy="0"/>
          <a:chOff x="0" y="0"/>
          <a:chExt cx="0" cy="0"/>
        </a:xfrm>
      </p:grpSpPr>
      <p:pic>
        <p:nvPicPr>
          <p:cNvPr id="6" name="Picture 5" descr="University of Nottingham logo">
            <a:extLst>
              <a:ext uri="{FF2B5EF4-FFF2-40B4-BE49-F238E27FC236}">
                <a16:creationId xmlns:a16="http://schemas.microsoft.com/office/drawing/2014/main" id="{05AFCAE9-B754-8C4D-B7F9-C051D54669B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spTree>
    <p:extLst>
      <p:ext uri="{BB962C8B-B14F-4D97-AF65-F5344CB8AC3E}">
        <p14:creationId xmlns:p14="http://schemas.microsoft.com/office/powerpoint/2010/main" val="1180869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 Earth">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483873-86BD-454E-AF6E-E4D2764B65F0}"/>
              </a:ext>
            </a:extLst>
          </p:cNvPr>
          <p:cNvSpPr>
            <a:spLocks noGrp="1"/>
          </p:cNvSpPr>
          <p:nvPr>
            <p:ph type="ctrTitle" hasCustomPrompt="1"/>
          </p:nvPr>
        </p:nvSpPr>
        <p:spPr>
          <a:xfrm>
            <a:off x="3776719" y="1123805"/>
            <a:ext cx="4629834" cy="4610390"/>
          </a:xfrm>
          <a:prstGeom prst="rect">
            <a:avLst/>
          </a:prstGeom>
        </p:spPr>
        <p:txBody>
          <a:bodyPr anchor="ctr" anchorCtr="0">
            <a:normAutofit/>
          </a:bodyPr>
          <a:lstStyle>
            <a:lvl1pPr algn="ctr">
              <a:defRPr sz="3200" b="1" baseline="0">
                <a:solidFill>
                  <a:schemeClr val="bg1"/>
                </a:solidFill>
                <a:latin typeface="Arial" panose="020B0604020202020204" pitchFamily="34" charset="0"/>
                <a:cs typeface="Arial" panose="020B0604020202020204" pitchFamily="34" charset="0"/>
              </a:defRPr>
            </a:lvl1pPr>
          </a:lstStyle>
          <a:p>
            <a:r>
              <a:rPr lang="en-US"/>
              <a:t>End slide</a:t>
            </a:r>
            <a:br>
              <a:rPr lang="en-US"/>
            </a:br>
            <a:r>
              <a:rPr lang="en-US"/>
              <a:t>questions?</a:t>
            </a:r>
            <a:endParaRPr lang="en-GB"/>
          </a:p>
        </p:txBody>
      </p:sp>
      <p:pic>
        <p:nvPicPr>
          <p:cNvPr id="9" name="Picture 8" descr="University of Nottingham logo">
            <a:extLst>
              <a:ext uri="{FF2B5EF4-FFF2-40B4-BE49-F238E27FC236}">
                <a16:creationId xmlns:a16="http://schemas.microsoft.com/office/drawing/2014/main" id="{2B7EDC40-08B7-C54D-9A16-7B5D3FDD4FD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774767" cy="1027487"/>
          </a:xfrm>
          <a:prstGeom prst="rect">
            <a:avLst/>
          </a:prstGeom>
        </p:spPr>
      </p:pic>
    </p:spTree>
    <p:extLst>
      <p:ext uri="{BB962C8B-B14F-4D97-AF65-F5344CB8AC3E}">
        <p14:creationId xmlns:p14="http://schemas.microsoft.com/office/powerpoint/2010/main" val="41656378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 Campu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C67C3C0-F69E-E643-A32B-61F2F310AA47}"/>
              </a:ext>
            </a:extLst>
          </p:cNvPr>
          <p:cNvSpPr>
            <a:spLocks noGrp="1"/>
          </p:cNvSpPr>
          <p:nvPr>
            <p:ph type="ctrTitle" hasCustomPrompt="1"/>
          </p:nvPr>
        </p:nvSpPr>
        <p:spPr>
          <a:xfrm>
            <a:off x="3776719" y="1123805"/>
            <a:ext cx="4629834" cy="4610390"/>
          </a:xfrm>
          <a:prstGeom prst="rect">
            <a:avLst/>
          </a:prstGeom>
        </p:spPr>
        <p:txBody>
          <a:bodyPr anchor="ctr" anchorCtr="0">
            <a:normAutofit/>
          </a:bodyPr>
          <a:lstStyle>
            <a:lvl1pPr algn="ctr">
              <a:defRPr sz="3200" b="1" baseline="0">
                <a:solidFill>
                  <a:schemeClr val="bg1"/>
                </a:solidFill>
                <a:latin typeface="Arial" panose="020B0604020202020204" pitchFamily="34" charset="0"/>
                <a:cs typeface="Arial" panose="020B0604020202020204" pitchFamily="34" charset="0"/>
              </a:defRPr>
            </a:lvl1pPr>
          </a:lstStyle>
          <a:p>
            <a:r>
              <a:rPr lang="en-US"/>
              <a:t>End slide</a:t>
            </a:r>
            <a:br>
              <a:rPr lang="en-US"/>
            </a:br>
            <a:r>
              <a:rPr lang="en-US"/>
              <a:t>questions?</a:t>
            </a:r>
            <a:endParaRPr lang="en-GB"/>
          </a:p>
        </p:txBody>
      </p:sp>
      <p:pic>
        <p:nvPicPr>
          <p:cNvPr id="7" name="Picture 6" descr="University of Nottingham logo">
            <a:extLst>
              <a:ext uri="{FF2B5EF4-FFF2-40B4-BE49-F238E27FC236}">
                <a16:creationId xmlns:a16="http://schemas.microsoft.com/office/drawing/2014/main" id="{0DB07C01-E6FE-374C-80D0-F5676A0E071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774767" cy="1027487"/>
          </a:xfrm>
          <a:prstGeom prst="rect">
            <a:avLst/>
          </a:prstGeom>
        </p:spPr>
      </p:pic>
    </p:spTree>
    <p:extLst>
      <p:ext uri="{BB962C8B-B14F-4D97-AF65-F5344CB8AC3E}">
        <p14:creationId xmlns:p14="http://schemas.microsoft.com/office/powerpoint/2010/main" val="32994592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mplates">
    <p:bg>
      <p:bgPr>
        <a:solidFill>
          <a:schemeClr val="accent5">
            <a:alpha val="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3F670C-95B5-454E-9804-5609FD32D6F9}"/>
              </a:ext>
              <a:ext uri="{C183D7F6-B498-43B3-948B-1728B52AA6E4}">
                <adec:decorative xmlns:adec="http://schemas.microsoft.com/office/drawing/2017/decorative" val="1"/>
              </a:ext>
            </a:extLst>
          </p:cNvPr>
          <p:cNvSpPr/>
          <p:nvPr userDrawn="1"/>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a:solidFill>
                  <a:schemeClr val="tx2"/>
                </a:solidFill>
              </a:rPr>
              <a:t>All items on these slides are editable. You can change the colour, outline and size easily as you do with other PowerPoint shapes.</a:t>
            </a:r>
          </a:p>
        </p:txBody>
      </p:sp>
      <p:sp>
        <p:nvSpPr>
          <p:cNvPr id="5" name="Slide Number Placeholder 4"/>
          <p:cNvSpPr>
            <a:spLocks noGrp="1"/>
          </p:cNvSpPr>
          <p:nvPr>
            <p:ph type="sldNum" sz="quarter" idx="12"/>
          </p:nvPr>
        </p:nvSpPr>
        <p:spPr>
          <a:xfrm>
            <a:off x="8828967" y="6356350"/>
            <a:ext cx="2908107" cy="365125"/>
          </a:xfrm>
        </p:spPr>
        <p:txBody>
          <a:bodyPr/>
          <a:lstStyle/>
          <a:p>
            <a:fld id="{CBBF530E-1875-46E6-901C-76683197A1B3}" type="slidenum">
              <a:rPr lang="en-GB" smtClean="0"/>
              <a:pPr/>
              <a:t>‹#›</a:t>
            </a:fld>
            <a:endParaRPr lang="en-GB"/>
          </a:p>
        </p:txBody>
      </p:sp>
      <p:sp>
        <p:nvSpPr>
          <p:cNvPr id="17" name="Footer Placeholder 3">
            <a:extLst>
              <a:ext uri="{FF2B5EF4-FFF2-40B4-BE49-F238E27FC236}">
                <a16:creationId xmlns:a16="http://schemas.microsoft.com/office/drawing/2014/main" id="{0EAA601D-72F3-BE4F-9229-FCBD9986E836}"/>
              </a:ext>
            </a:extLst>
          </p:cNvPr>
          <p:cNvSpPr>
            <a:spLocks noGrp="1"/>
          </p:cNvSpPr>
          <p:nvPr>
            <p:ph type="ftr" sz="quarter" idx="11"/>
          </p:nvPr>
        </p:nvSpPr>
        <p:spPr>
          <a:xfrm>
            <a:off x="2207644" y="6356350"/>
            <a:ext cx="3469252" cy="365125"/>
          </a:xfrm>
        </p:spPr>
        <p:txBody>
          <a:bodyPr/>
          <a:lstStyle>
            <a:lvl1pPr algn="l">
              <a:defRPr/>
            </a:lvl1pPr>
          </a:lstStyle>
          <a:p>
            <a:r>
              <a:rPr lang="en-GB"/>
              <a:t>A world beyond ordinary</a:t>
            </a:r>
          </a:p>
        </p:txBody>
      </p:sp>
      <p:sp>
        <p:nvSpPr>
          <p:cNvPr id="18" name="Text Placeholder 6">
            <a:extLst>
              <a:ext uri="{FF2B5EF4-FFF2-40B4-BE49-F238E27FC236}">
                <a16:creationId xmlns:a16="http://schemas.microsoft.com/office/drawing/2014/main" id="{D7363097-8A1E-F548-98B9-D9C329A48089}"/>
              </a:ext>
            </a:extLst>
          </p:cNvPr>
          <p:cNvSpPr>
            <a:spLocks noGrp="1"/>
          </p:cNvSpPr>
          <p:nvPr>
            <p:ph type="body" sz="quarter" idx="18" hasCustomPrompt="1"/>
          </p:nvPr>
        </p:nvSpPr>
        <p:spPr>
          <a:xfrm>
            <a:off x="2082291" y="6356350"/>
            <a:ext cx="10800" cy="365125"/>
          </a:xfrm>
          <a:prstGeom prst="rect">
            <a:avLst/>
          </a:prstGeom>
          <a:solidFill>
            <a:schemeClr val="bg2"/>
          </a:solidFill>
          <a:ln>
            <a:noFill/>
          </a:ln>
        </p:spPr>
        <p:txBody>
          <a:bodyPr/>
          <a:lstStyle>
            <a:lvl1pPr marL="0" indent="0">
              <a:buNone/>
              <a:defRPr/>
            </a:lvl1pPr>
          </a:lstStyle>
          <a:p>
            <a:pPr lvl="0"/>
            <a:r>
              <a:rPr lang="en-US"/>
              <a:t> </a:t>
            </a:r>
          </a:p>
        </p:txBody>
      </p:sp>
      <p:sp>
        <p:nvSpPr>
          <p:cNvPr id="16" name="Date Placeholder 2">
            <a:extLst>
              <a:ext uri="{FF2B5EF4-FFF2-40B4-BE49-F238E27FC236}">
                <a16:creationId xmlns:a16="http://schemas.microsoft.com/office/drawing/2014/main" id="{D7149951-3981-CB4B-98B8-B21C82EEE2E3}"/>
              </a:ext>
            </a:extLst>
          </p:cNvPr>
          <p:cNvSpPr>
            <a:spLocks noGrp="1"/>
          </p:cNvSpPr>
          <p:nvPr>
            <p:ph type="dt" sz="half" idx="10"/>
          </p:nvPr>
        </p:nvSpPr>
        <p:spPr>
          <a:xfrm>
            <a:off x="479375" y="6356350"/>
            <a:ext cx="1486993" cy="365125"/>
          </a:xfrm>
          <a:prstGeom prst="rect">
            <a:avLst/>
          </a:prstGeom>
        </p:spPr>
        <p:txBody>
          <a:bodyPr/>
          <a:lstStyle/>
          <a:p>
            <a:fld id="{B9349197-B0E5-2842-BA99-EE1C4DC9F84B}" type="datetime4">
              <a:rPr lang="en-GB" smtClean="0"/>
              <a:t>10 September 2025</a:t>
            </a:fld>
            <a:endParaRPr lang="en-GB"/>
          </a:p>
        </p:txBody>
      </p:sp>
      <p:sp>
        <p:nvSpPr>
          <p:cNvPr id="7" name="Content Placeholder 6"/>
          <p:cNvSpPr>
            <a:spLocks noGrp="1"/>
          </p:cNvSpPr>
          <p:nvPr>
            <p:ph sz="quarter" idx="13" hasCustomPrompt="1"/>
          </p:nvPr>
        </p:nvSpPr>
        <p:spPr>
          <a:xfrm>
            <a:off x="479376" y="2133603"/>
            <a:ext cx="11257699" cy="3746498"/>
          </a:xfrm>
          <a:prstGeom prst="rect">
            <a:avLst/>
          </a:prstGeom>
        </p:spPr>
        <p:txBody>
          <a:bodyPr/>
          <a:lstStyle>
            <a:lvl1pPr>
              <a:buClr>
                <a:schemeClr val="accent3"/>
              </a:buClr>
              <a:defRPr lang="en-GB" sz="2800" smtClean="0">
                <a:solidFill>
                  <a:schemeClr val="tx1"/>
                </a:solidFill>
                <a:effectLst/>
              </a:defRPr>
            </a:lvl1pPr>
            <a:lvl2pPr>
              <a:buClr>
                <a:schemeClr val="accent3"/>
              </a:buClr>
              <a:defRPr sz="2800">
                <a:solidFill>
                  <a:schemeClr val="tx1"/>
                </a:solidFill>
              </a:defRPr>
            </a:lvl2pPr>
            <a:lvl3pPr>
              <a:buClr>
                <a:schemeClr val="accent3"/>
              </a:buClr>
              <a:defRPr sz="2800">
                <a:solidFill>
                  <a:schemeClr val="tx1"/>
                </a:solidFill>
              </a:defRPr>
            </a:lvl3pPr>
          </a:lstStyle>
          <a:p>
            <a:pPr lvl="0"/>
            <a:r>
              <a:rPr lang="en-US"/>
              <a:t>Body text – Arial 28pt</a:t>
            </a:r>
          </a:p>
          <a:p>
            <a:pPr lvl="1"/>
            <a:r>
              <a:rPr lang="en-US"/>
              <a:t>Second text – Arial 28pt</a:t>
            </a:r>
          </a:p>
          <a:p>
            <a:pPr lvl="2"/>
            <a:r>
              <a:rPr lang="en-US"/>
              <a:t>Third text – Arial 28pt</a:t>
            </a:r>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11257698" cy="627765"/>
          </a:xfrm>
          <a:prstGeom prst="rect">
            <a:avLst/>
          </a:prstGeom>
        </p:spPr>
        <p:txBody>
          <a:bodyPr>
            <a:noAutofit/>
          </a:bodyPr>
          <a:lstStyle>
            <a:lvl1pPr marL="0" indent="0">
              <a:buNone/>
              <a:defRPr sz="2800" b="1">
                <a:solidFill>
                  <a:schemeClr val="accent3"/>
                </a:solidFill>
              </a:defRPr>
            </a:lvl1pPr>
            <a:lvl2pPr>
              <a:defRPr sz="1400"/>
            </a:lvl2pPr>
            <a:lvl3pPr>
              <a:defRPr sz="1400"/>
            </a:lvl3pPr>
            <a:lvl4pPr>
              <a:defRPr sz="1400"/>
            </a:lvl4pPr>
            <a:lvl5pPr>
              <a:defRPr sz="1400"/>
            </a:lvl5pPr>
          </a:lstStyle>
          <a:p>
            <a:pPr lvl="0"/>
            <a:r>
              <a:rPr lang="en-US"/>
              <a:t>Subtitle</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 uri="{C183D7F6-B498-43B3-948B-1728B52AA6E4}">
                  <adec:decorative xmlns:adec="http://schemas.microsoft.com/office/drawing/2017/decorative" val="1"/>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descr="University of Nottingham logo">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a:t>Title and visual content – add slide title here</a:t>
            </a:r>
            <a:endParaRPr lang="en-GB"/>
          </a:p>
        </p:txBody>
      </p:sp>
    </p:spTree>
    <p:extLst>
      <p:ext uri="{BB962C8B-B14F-4D97-AF65-F5344CB8AC3E}">
        <p14:creationId xmlns:p14="http://schemas.microsoft.com/office/powerpoint/2010/main" val="2096531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con Grid">
    <p:bg>
      <p:bgPr>
        <a:solidFill>
          <a:schemeClr val="accent5">
            <a:alpha val="5000"/>
          </a:schemeClr>
        </a:solidFill>
        <a:effectLst/>
      </p:bgPr>
    </p:bg>
    <p:spTree>
      <p:nvGrpSpPr>
        <p:cNvPr id="1" name=""/>
        <p:cNvGrpSpPr/>
        <p:nvPr/>
      </p:nvGrpSpPr>
      <p:grpSpPr>
        <a:xfrm>
          <a:off x="0" y="0"/>
          <a:ext cx="0" cy="0"/>
          <a:chOff x="0" y="0"/>
          <a:chExt cx="0" cy="0"/>
        </a:xfrm>
      </p:grpSpPr>
      <p:sp>
        <p:nvSpPr>
          <p:cNvPr id="104" name="Rectangle 103">
            <a:extLst>
              <a:ext uri="{FF2B5EF4-FFF2-40B4-BE49-F238E27FC236}">
                <a16:creationId xmlns:a16="http://schemas.microsoft.com/office/drawing/2014/main" id="{3665E85D-8861-794D-A0B5-7227A4A9BDEC}"/>
              </a:ext>
              <a:ext uri="{C183D7F6-B498-43B3-948B-1728B52AA6E4}">
                <adec:decorative xmlns:adec="http://schemas.microsoft.com/office/drawing/2017/decorative" val="1"/>
              </a:ext>
            </a:extLst>
          </p:cNvPr>
          <p:cNvSpPr/>
          <p:nvPr userDrawn="1"/>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a:solidFill>
                  <a:schemeClr val="tx2"/>
                </a:solidFill>
              </a:rPr>
              <a:t>All items on these slides are editable. You can change the colour, outline and size easily as you do with other PowerPoint shapes.</a:t>
            </a:r>
          </a:p>
        </p:txBody>
      </p:sp>
      <p:sp>
        <p:nvSpPr>
          <p:cNvPr id="5" name="Slide Number Placeholder 4"/>
          <p:cNvSpPr>
            <a:spLocks noGrp="1"/>
          </p:cNvSpPr>
          <p:nvPr>
            <p:ph type="sldNum" sz="quarter" idx="12"/>
          </p:nvPr>
        </p:nvSpPr>
        <p:spPr>
          <a:xfrm>
            <a:off x="8828967" y="6356350"/>
            <a:ext cx="2908107" cy="365125"/>
          </a:xfrm>
        </p:spPr>
        <p:txBody>
          <a:bodyPr/>
          <a:lstStyle/>
          <a:p>
            <a:fld id="{CBBF530E-1875-46E6-901C-76683197A1B3}" type="slidenum">
              <a:rPr lang="en-GB" smtClean="0"/>
              <a:pPr/>
              <a:t>‹#›</a:t>
            </a:fld>
            <a:endParaRPr lang="en-GB"/>
          </a:p>
        </p:txBody>
      </p:sp>
      <p:sp>
        <p:nvSpPr>
          <p:cNvPr id="17" name="Footer Placeholder 3">
            <a:extLst>
              <a:ext uri="{FF2B5EF4-FFF2-40B4-BE49-F238E27FC236}">
                <a16:creationId xmlns:a16="http://schemas.microsoft.com/office/drawing/2014/main" id="{0EAA601D-72F3-BE4F-9229-FCBD9986E836}"/>
              </a:ext>
            </a:extLst>
          </p:cNvPr>
          <p:cNvSpPr>
            <a:spLocks noGrp="1"/>
          </p:cNvSpPr>
          <p:nvPr>
            <p:ph type="ftr" sz="quarter" idx="11"/>
          </p:nvPr>
        </p:nvSpPr>
        <p:spPr>
          <a:xfrm>
            <a:off x="2207644" y="6356350"/>
            <a:ext cx="3469252" cy="365125"/>
          </a:xfrm>
        </p:spPr>
        <p:txBody>
          <a:bodyPr/>
          <a:lstStyle>
            <a:lvl1pPr algn="l">
              <a:defRPr/>
            </a:lvl1pPr>
          </a:lstStyle>
          <a:p>
            <a:r>
              <a:rPr lang="en-GB"/>
              <a:t>A world beyond ordinary</a:t>
            </a:r>
          </a:p>
        </p:txBody>
      </p:sp>
      <p:sp>
        <p:nvSpPr>
          <p:cNvPr id="18" name="Text Placeholder 6">
            <a:extLst>
              <a:ext uri="{FF2B5EF4-FFF2-40B4-BE49-F238E27FC236}">
                <a16:creationId xmlns:a16="http://schemas.microsoft.com/office/drawing/2014/main" id="{D7363097-8A1E-F548-98B9-D9C329A48089}"/>
              </a:ext>
            </a:extLst>
          </p:cNvPr>
          <p:cNvSpPr>
            <a:spLocks noGrp="1"/>
          </p:cNvSpPr>
          <p:nvPr>
            <p:ph type="body" sz="quarter" idx="18" hasCustomPrompt="1"/>
          </p:nvPr>
        </p:nvSpPr>
        <p:spPr>
          <a:xfrm>
            <a:off x="2082291" y="6356350"/>
            <a:ext cx="10800" cy="365125"/>
          </a:xfrm>
          <a:prstGeom prst="rect">
            <a:avLst/>
          </a:prstGeom>
          <a:solidFill>
            <a:schemeClr val="bg2"/>
          </a:solidFill>
          <a:ln>
            <a:noFill/>
          </a:ln>
        </p:spPr>
        <p:txBody>
          <a:bodyPr/>
          <a:lstStyle>
            <a:lvl1pPr marL="0" indent="0">
              <a:buNone/>
              <a:defRPr/>
            </a:lvl1pPr>
          </a:lstStyle>
          <a:p>
            <a:pPr lvl="0"/>
            <a:r>
              <a:rPr lang="en-US"/>
              <a:t> </a:t>
            </a:r>
          </a:p>
        </p:txBody>
      </p:sp>
      <p:sp>
        <p:nvSpPr>
          <p:cNvPr id="16" name="Date Placeholder 2">
            <a:extLst>
              <a:ext uri="{FF2B5EF4-FFF2-40B4-BE49-F238E27FC236}">
                <a16:creationId xmlns:a16="http://schemas.microsoft.com/office/drawing/2014/main" id="{D7149951-3981-CB4B-98B8-B21C82EEE2E3}"/>
              </a:ext>
            </a:extLst>
          </p:cNvPr>
          <p:cNvSpPr>
            <a:spLocks noGrp="1"/>
          </p:cNvSpPr>
          <p:nvPr>
            <p:ph type="dt" sz="half" idx="10"/>
          </p:nvPr>
        </p:nvSpPr>
        <p:spPr>
          <a:xfrm>
            <a:off x="479375" y="6356350"/>
            <a:ext cx="1486993" cy="365125"/>
          </a:xfrm>
          <a:prstGeom prst="rect">
            <a:avLst/>
          </a:prstGeom>
        </p:spPr>
        <p:txBody>
          <a:bodyPr/>
          <a:lstStyle/>
          <a:p>
            <a:fld id="{C7E54C45-8F16-7542-AA58-28DAF1536D23}" type="datetime4">
              <a:rPr lang="en-GB" smtClean="0"/>
              <a:t>10 September 2025</a:t>
            </a:fld>
            <a:endParaRPr lang="en-GB"/>
          </a:p>
        </p:txBody>
      </p:sp>
      <p:sp>
        <p:nvSpPr>
          <p:cNvPr id="60" name="Rectangle 59">
            <a:extLst>
              <a:ext uri="{FF2B5EF4-FFF2-40B4-BE49-F238E27FC236}">
                <a16:creationId xmlns:a16="http://schemas.microsoft.com/office/drawing/2014/main" id="{4C76EA1E-DDD4-3C48-962B-715F6034D482}"/>
              </a:ext>
              <a:ext uri="{C183D7F6-B498-43B3-948B-1728B52AA6E4}">
                <adec:decorative xmlns:adec="http://schemas.microsoft.com/office/drawing/2017/decorative" val="1"/>
              </a:ext>
            </a:extLst>
          </p:cNvPr>
          <p:cNvSpPr/>
          <p:nvPr userDrawn="1"/>
        </p:nvSpPr>
        <p:spPr>
          <a:xfrm>
            <a:off x="479376" y="2112298"/>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7EFAD833-6EA6-CF4E-A26E-B6FDE789CD8B}"/>
              </a:ext>
              <a:ext uri="{C183D7F6-B498-43B3-948B-1728B52AA6E4}">
                <adec:decorative xmlns:adec="http://schemas.microsoft.com/office/drawing/2017/decorative" val="1"/>
              </a:ext>
            </a:extLst>
          </p:cNvPr>
          <p:cNvSpPr/>
          <p:nvPr userDrawn="1"/>
        </p:nvSpPr>
        <p:spPr>
          <a:xfrm>
            <a:off x="1495424" y="2112298"/>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B9D51130-6DBC-B947-B5BA-B65F7AAB5E83}"/>
              </a:ext>
              <a:ext uri="{C183D7F6-B498-43B3-948B-1728B52AA6E4}">
                <adec:decorative xmlns:adec="http://schemas.microsoft.com/office/drawing/2017/decorative" val="1"/>
              </a:ext>
            </a:extLst>
          </p:cNvPr>
          <p:cNvSpPr/>
          <p:nvPr userDrawn="1"/>
        </p:nvSpPr>
        <p:spPr>
          <a:xfrm>
            <a:off x="2511472" y="2112298"/>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649BC211-0BDE-F247-BCA6-AFE6CBE484EE}"/>
              </a:ext>
              <a:ext uri="{C183D7F6-B498-43B3-948B-1728B52AA6E4}">
                <adec:decorative xmlns:adec="http://schemas.microsoft.com/office/drawing/2017/decorative" val="1"/>
              </a:ext>
            </a:extLst>
          </p:cNvPr>
          <p:cNvSpPr/>
          <p:nvPr userDrawn="1"/>
        </p:nvSpPr>
        <p:spPr>
          <a:xfrm>
            <a:off x="3527520" y="2112298"/>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52608658-76A6-4649-8FAC-7587274B2DF9}"/>
              </a:ext>
              <a:ext uri="{C183D7F6-B498-43B3-948B-1728B52AA6E4}">
                <adec:decorative xmlns:adec="http://schemas.microsoft.com/office/drawing/2017/decorative" val="1"/>
              </a:ext>
            </a:extLst>
          </p:cNvPr>
          <p:cNvSpPr/>
          <p:nvPr userDrawn="1"/>
        </p:nvSpPr>
        <p:spPr>
          <a:xfrm>
            <a:off x="4543568" y="2112298"/>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07CD998D-A504-2046-9915-EC22DA08B192}"/>
              </a:ext>
              <a:ext uri="{C183D7F6-B498-43B3-948B-1728B52AA6E4}">
                <adec:decorative xmlns:adec="http://schemas.microsoft.com/office/drawing/2017/decorative" val="1"/>
              </a:ext>
            </a:extLst>
          </p:cNvPr>
          <p:cNvSpPr/>
          <p:nvPr userDrawn="1"/>
        </p:nvSpPr>
        <p:spPr>
          <a:xfrm>
            <a:off x="5559616" y="2112298"/>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1BA829B4-C56F-B347-BFDB-414400402ADF}"/>
              </a:ext>
              <a:ext uri="{C183D7F6-B498-43B3-948B-1728B52AA6E4}">
                <adec:decorative xmlns:adec="http://schemas.microsoft.com/office/drawing/2017/decorative" val="1"/>
              </a:ext>
            </a:extLst>
          </p:cNvPr>
          <p:cNvSpPr/>
          <p:nvPr userDrawn="1"/>
        </p:nvSpPr>
        <p:spPr>
          <a:xfrm>
            <a:off x="6575664" y="2112298"/>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BDC6FE5D-AA56-FE47-B996-1170E8CED2BE}"/>
              </a:ext>
              <a:ext uri="{C183D7F6-B498-43B3-948B-1728B52AA6E4}">
                <adec:decorative xmlns:adec="http://schemas.microsoft.com/office/drawing/2017/decorative" val="1"/>
              </a:ext>
            </a:extLst>
          </p:cNvPr>
          <p:cNvSpPr/>
          <p:nvPr userDrawn="1"/>
        </p:nvSpPr>
        <p:spPr>
          <a:xfrm>
            <a:off x="7591712" y="2112298"/>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FE6118C8-C196-874E-AD11-AFD75EFC5DB1}"/>
              </a:ext>
              <a:ext uri="{C183D7F6-B498-43B3-948B-1728B52AA6E4}">
                <adec:decorative xmlns:adec="http://schemas.microsoft.com/office/drawing/2017/decorative" val="1"/>
              </a:ext>
            </a:extLst>
          </p:cNvPr>
          <p:cNvSpPr/>
          <p:nvPr userDrawn="1"/>
        </p:nvSpPr>
        <p:spPr>
          <a:xfrm>
            <a:off x="8607760" y="2112298"/>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4818FB46-1242-314A-AA24-56DEFFE7F884}"/>
              </a:ext>
              <a:ext uri="{C183D7F6-B498-43B3-948B-1728B52AA6E4}">
                <adec:decorative xmlns:adec="http://schemas.microsoft.com/office/drawing/2017/decorative" val="1"/>
              </a:ext>
            </a:extLst>
          </p:cNvPr>
          <p:cNvSpPr/>
          <p:nvPr userDrawn="1"/>
        </p:nvSpPr>
        <p:spPr>
          <a:xfrm>
            <a:off x="9623808" y="2112298"/>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BDB9B69D-3C0B-2647-95F9-0A10DF633026}"/>
              </a:ext>
              <a:ext uri="{C183D7F6-B498-43B3-948B-1728B52AA6E4}">
                <adec:decorative xmlns:adec="http://schemas.microsoft.com/office/drawing/2017/decorative" val="1"/>
              </a:ext>
            </a:extLst>
          </p:cNvPr>
          <p:cNvSpPr/>
          <p:nvPr userDrawn="1"/>
        </p:nvSpPr>
        <p:spPr>
          <a:xfrm>
            <a:off x="10639856" y="2112298"/>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F523F24-CB29-4C41-AA9D-97A31EB1E255}"/>
              </a:ext>
              <a:ext uri="{C183D7F6-B498-43B3-948B-1728B52AA6E4}">
                <adec:decorative xmlns:adec="http://schemas.microsoft.com/office/drawing/2017/decorative" val="1"/>
              </a:ext>
            </a:extLst>
          </p:cNvPr>
          <p:cNvSpPr/>
          <p:nvPr userDrawn="1"/>
        </p:nvSpPr>
        <p:spPr>
          <a:xfrm>
            <a:off x="479376" y="3112962"/>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9C448243-5866-954D-BA91-678DECE88B0A}"/>
              </a:ext>
              <a:ext uri="{C183D7F6-B498-43B3-948B-1728B52AA6E4}">
                <adec:decorative xmlns:adec="http://schemas.microsoft.com/office/drawing/2017/decorative" val="1"/>
              </a:ext>
            </a:extLst>
          </p:cNvPr>
          <p:cNvSpPr/>
          <p:nvPr userDrawn="1"/>
        </p:nvSpPr>
        <p:spPr>
          <a:xfrm>
            <a:off x="1495424" y="3112962"/>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686F0C8-D62F-8249-80D5-912801A3F4B3}"/>
              </a:ext>
              <a:ext uri="{C183D7F6-B498-43B3-948B-1728B52AA6E4}">
                <adec:decorative xmlns:adec="http://schemas.microsoft.com/office/drawing/2017/decorative" val="1"/>
              </a:ext>
            </a:extLst>
          </p:cNvPr>
          <p:cNvSpPr/>
          <p:nvPr userDrawn="1"/>
        </p:nvSpPr>
        <p:spPr>
          <a:xfrm>
            <a:off x="2511472" y="3112962"/>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B52E35A-D5C2-3A4E-978C-E493D92D6A24}"/>
              </a:ext>
              <a:ext uri="{C183D7F6-B498-43B3-948B-1728B52AA6E4}">
                <adec:decorative xmlns:adec="http://schemas.microsoft.com/office/drawing/2017/decorative" val="1"/>
              </a:ext>
            </a:extLst>
          </p:cNvPr>
          <p:cNvSpPr/>
          <p:nvPr userDrawn="1"/>
        </p:nvSpPr>
        <p:spPr>
          <a:xfrm>
            <a:off x="3527520" y="3112962"/>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596DCCD-13ED-F640-8F62-02E7AA83E40D}"/>
              </a:ext>
              <a:ext uri="{C183D7F6-B498-43B3-948B-1728B52AA6E4}">
                <adec:decorative xmlns:adec="http://schemas.microsoft.com/office/drawing/2017/decorative" val="1"/>
              </a:ext>
            </a:extLst>
          </p:cNvPr>
          <p:cNvSpPr/>
          <p:nvPr userDrawn="1"/>
        </p:nvSpPr>
        <p:spPr>
          <a:xfrm>
            <a:off x="4543568" y="3112962"/>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B588D2C8-948B-C34F-8DB9-C63AF94FCC35}"/>
              </a:ext>
              <a:ext uri="{C183D7F6-B498-43B3-948B-1728B52AA6E4}">
                <adec:decorative xmlns:adec="http://schemas.microsoft.com/office/drawing/2017/decorative" val="1"/>
              </a:ext>
            </a:extLst>
          </p:cNvPr>
          <p:cNvSpPr/>
          <p:nvPr userDrawn="1"/>
        </p:nvSpPr>
        <p:spPr>
          <a:xfrm>
            <a:off x="5559616" y="3112962"/>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209BBB31-E9CF-B349-B152-D698680DF4DF}"/>
              </a:ext>
              <a:ext uri="{C183D7F6-B498-43B3-948B-1728B52AA6E4}">
                <adec:decorative xmlns:adec="http://schemas.microsoft.com/office/drawing/2017/decorative" val="1"/>
              </a:ext>
            </a:extLst>
          </p:cNvPr>
          <p:cNvSpPr/>
          <p:nvPr userDrawn="1"/>
        </p:nvSpPr>
        <p:spPr>
          <a:xfrm>
            <a:off x="6575664" y="3112962"/>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43D54F1B-2D5C-484A-8D1E-09241BBD8BF3}"/>
              </a:ext>
              <a:ext uri="{C183D7F6-B498-43B3-948B-1728B52AA6E4}">
                <adec:decorative xmlns:adec="http://schemas.microsoft.com/office/drawing/2017/decorative" val="1"/>
              </a:ext>
            </a:extLst>
          </p:cNvPr>
          <p:cNvSpPr/>
          <p:nvPr userDrawn="1"/>
        </p:nvSpPr>
        <p:spPr>
          <a:xfrm>
            <a:off x="7591712" y="3112962"/>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6EC7455F-8851-2E43-8B67-4A3649CEC8D7}"/>
              </a:ext>
              <a:ext uri="{C183D7F6-B498-43B3-948B-1728B52AA6E4}">
                <adec:decorative xmlns:adec="http://schemas.microsoft.com/office/drawing/2017/decorative" val="1"/>
              </a:ext>
            </a:extLst>
          </p:cNvPr>
          <p:cNvSpPr/>
          <p:nvPr userDrawn="1"/>
        </p:nvSpPr>
        <p:spPr>
          <a:xfrm>
            <a:off x="8607760" y="3112962"/>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ABABBA1C-E822-E940-9148-A5487BDD8AEA}"/>
              </a:ext>
              <a:ext uri="{C183D7F6-B498-43B3-948B-1728B52AA6E4}">
                <adec:decorative xmlns:adec="http://schemas.microsoft.com/office/drawing/2017/decorative" val="1"/>
              </a:ext>
            </a:extLst>
          </p:cNvPr>
          <p:cNvSpPr/>
          <p:nvPr userDrawn="1"/>
        </p:nvSpPr>
        <p:spPr>
          <a:xfrm>
            <a:off x="9623808" y="3112962"/>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2908A034-F2FC-E641-9D92-8CFE594C1639}"/>
              </a:ext>
              <a:ext uri="{C183D7F6-B498-43B3-948B-1728B52AA6E4}">
                <adec:decorative xmlns:adec="http://schemas.microsoft.com/office/drawing/2017/decorative" val="1"/>
              </a:ext>
            </a:extLst>
          </p:cNvPr>
          <p:cNvSpPr/>
          <p:nvPr userDrawn="1"/>
        </p:nvSpPr>
        <p:spPr>
          <a:xfrm>
            <a:off x="10639856" y="3112962"/>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AC56D07C-2B40-1346-8517-D086B1FFF5F0}"/>
              </a:ext>
              <a:ext uri="{C183D7F6-B498-43B3-948B-1728B52AA6E4}">
                <adec:decorative xmlns:adec="http://schemas.microsoft.com/office/drawing/2017/decorative" val="1"/>
              </a:ext>
            </a:extLst>
          </p:cNvPr>
          <p:cNvSpPr/>
          <p:nvPr userDrawn="1"/>
        </p:nvSpPr>
        <p:spPr>
          <a:xfrm>
            <a:off x="479376" y="4122253"/>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2FABD5C5-0264-2F49-8C19-F2C627B54D83}"/>
              </a:ext>
              <a:ext uri="{C183D7F6-B498-43B3-948B-1728B52AA6E4}">
                <adec:decorative xmlns:adec="http://schemas.microsoft.com/office/drawing/2017/decorative" val="1"/>
              </a:ext>
            </a:extLst>
          </p:cNvPr>
          <p:cNvSpPr/>
          <p:nvPr userDrawn="1"/>
        </p:nvSpPr>
        <p:spPr>
          <a:xfrm>
            <a:off x="1495424" y="4122253"/>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EE2DCE88-820C-0347-87F1-2F20466148AA}"/>
              </a:ext>
              <a:ext uri="{C183D7F6-B498-43B3-948B-1728B52AA6E4}">
                <adec:decorative xmlns:adec="http://schemas.microsoft.com/office/drawing/2017/decorative" val="1"/>
              </a:ext>
            </a:extLst>
          </p:cNvPr>
          <p:cNvSpPr/>
          <p:nvPr userDrawn="1"/>
        </p:nvSpPr>
        <p:spPr>
          <a:xfrm>
            <a:off x="2511472" y="4122253"/>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D0D35FA6-7BEF-234E-9F42-2311FD2F4AA2}"/>
              </a:ext>
              <a:ext uri="{C183D7F6-B498-43B3-948B-1728B52AA6E4}">
                <adec:decorative xmlns:adec="http://schemas.microsoft.com/office/drawing/2017/decorative" val="1"/>
              </a:ext>
            </a:extLst>
          </p:cNvPr>
          <p:cNvSpPr/>
          <p:nvPr userDrawn="1"/>
        </p:nvSpPr>
        <p:spPr>
          <a:xfrm>
            <a:off x="3527520" y="4122253"/>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AABFF75B-7609-8448-B68E-E5C15C923097}"/>
              </a:ext>
              <a:ext uri="{C183D7F6-B498-43B3-948B-1728B52AA6E4}">
                <adec:decorative xmlns:adec="http://schemas.microsoft.com/office/drawing/2017/decorative" val="1"/>
              </a:ext>
            </a:extLst>
          </p:cNvPr>
          <p:cNvSpPr/>
          <p:nvPr userDrawn="1"/>
        </p:nvSpPr>
        <p:spPr>
          <a:xfrm>
            <a:off x="4543568" y="4122253"/>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0A96E601-59F3-0F46-A3D6-6C77B2A5D315}"/>
              </a:ext>
              <a:ext uri="{C183D7F6-B498-43B3-948B-1728B52AA6E4}">
                <adec:decorative xmlns:adec="http://schemas.microsoft.com/office/drawing/2017/decorative" val="1"/>
              </a:ext>
            </a:extLst>
          </p:cNvPr>
          <p:cNvSpPr/>
          <p:nvPr userDrawn="1"/>
        </p:nvSpPr>
        <p:spPr>
          <a:xfrm>
            <a:off x="5559616" y="4122253"/>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7D65771C-6846-2743-997B-88678013BC34}"/>
              </a:ext>
              <a:ext uri="{C183D7F6-B498-43B3-948B-1728B52AA6E4}">
                <adec:decorative xmlns:adec="http://schemas.microsoft.com/office/drawing/2017/decorative" val="1"/>
              </a:ext>
            </a:extLst>
          </p:cNvPr>
          <p:cNvSpPr/>
          <p:nvPr userDrawn="1"/>
        </p:nvSpPr>
        <p:spPr>
          <a:xfrm>
            <a:off x="6575664" y="4122253"/>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BCC5F643-98D6-B84E-872E-A198ADAC580A}"/>
              </a:ext>
              <a:ext uri="{C183D7F6-B498-43B3-948B-1728B52AA6E4}">
                <adec:decorative xmlns:adec="http://schemas.microsoft.com/office/drawing/2017/decorative" val="1"/>
              </a:ext>
            </a:extLst>
          </p:cNvPr>
          <p:cNvSpPr/>
          <p:nvPr userDrawn="1"/>
        </p:nvSpPr>
        <p:spPr>
          <a:xfrm>
            <a:off x="7591712" y="4122253"/>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2B93A778-C3EE-A84B-B356-B8459C22E9AD}"/>
              </a:ext>
              <a:ext uri="{C183D7F6-B498-43B3-948B-1728B52AA6E4}">
                <adec:decorative xmlns:adec="http://schemas.microsoft.com/office/drawing/2017/decorative" val="1"/>
              </a:ext>
            </a:extLst>
          </p:cNvPr>
          <p:cNvSpPr/>
          <p:nvPr userDrawn="1"/>
        </p:nvSpPr>
        <p:spPr>
          <a:xfrm>
            <a:off x="8607760" y="4122253"/>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0C0788B4-C3F0-9047-80BA-AB87DC1E320B}"/>
              </a:ext>
              <a:ext uri="{C183D7F6-B498-43B3-948B-1728B52AA6E4}">
                <adec:decorative xmlns:adec="http://schemas.microsoft.com/office/drawing/2017/decorative" val="1"/>
              </a:ext>
            </a:extLst>
          </p:cNvPr>
          <p:cNvSpPr/>
          <p:nvPr userDrawn="1"/>
        </p:nvSpPr>
        <p:spPr>
          <a:xfrm>
            <a:off x="9623808" y="4122253"/>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4ADC236-12A6-F643-8463-1FD369222EBD}"/>
              </a:ext>
              <a:ext uri="{C183D7F6-B498-43B3-948B-1728B52AA6E4}">
                <adec:decorative xmlns:adec="http://schemas.microsoft.com/office/drawing/2017/decorative" val="1"/>
              </a:ext>
            </a:extLst>
          </p:cNvPr>
          <p:cNvSpPr/>
          <p:nvPr userDrawn="1"/>
        </p:nvSpPr>
        <p:spPr>
          <a:xfrm>
            <a:off x="10639856" y="4122253"/>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2EA95CDD-4ACA-6E45-9E03-DED57B7A17B1}"/>
              </a:ext>
              <a:ext uri="{C183D7F6-B498-43B3-948B-1728B52AA6E4}">
                <adec:decorative xmlns:adec="http://schemas.microsoft.com/office/drawing/2017/decorative" val="1"/>
              </a:ext>
            </a:extLst>
          </p:cNvPr>
          <p:cNvSpPr/>
          <p:nvPr userDrawn="1"/>
        </p:nvSpPr>
        <p:spPr>
          <a:xfrm>
            <a:off x="479376" y="5115784"/>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A076A291-1120-D841-A17C-4744BD31119E}"/>
              </a:ext>
              <a:ext uri="{C183D7F6-B498-43B3-948B-1728B52AA6E4}">
                <adec:decorative xmlns:adec="http://schemas.microsoft.com/office/drawing/2017/decorative" val="1"/>
              </a:ext>
            </a:extLst>
          </p:cNvPr>
          <p:cNvSpPr/>
          <p:nvPr userDrawn="1"/>
        </p:nvSpPr>
        <p:spPr>
          <a:xfrm>
            <a:off x="1495424" y="5115784"/>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92D9F7EB-EB5B-5849-8960-87554EFE96A2}"/>
              </a:ext>
              <a:ext uri="{C183D7F6-B498-43B3-948B-1728B52AA6E4}">
                <adec:decorative xmlns:adec="http://schemas.microsoft.com/office/drawing/2017/decorative" val="1"/>
              </a:ext>
            </a:extLst>
          </p:cNvPr>
          <p:cNvSpPr/>
          <p:nvPr userDrawn="1"/>
        </p:nvSpPr>
        <p:spPr>
          <a:xfrm>
            <a:off x="2511472" y="5115784"/>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DCE8B47E-F0B9-2F48-81E2-0CFF01F4019C}"/>
              </a:ext>
              <a:ext uri="{C183D7F6-B498-43B3-948B-1728B52AA6E4}">
                <adec:decorative xmlns:adec="http://schemas.microsoft.com/office/drawing/2017/decorative" val="1"/>
              </a:ext>
            </a:extLst>
          </p:cNvPr>
          <p:cNvSpPr/>
          <p:nvPr userDrawn="1"/>
        </p:nvSpPr>
        <p:spPr>
          <a:xfrm>
            <a:off x="3527520" y="5115784"/>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6A52769C-586D-0547-8B43-FDA5D125AC4A}"/>
              </a:ext>
              <a:ext uri="{C183D7F6-B498-43B3-948B-1728B52AA6E4}">
                <adec:decorative xmlns:adec="http://schemas.microsoft.com/office/drawing/2017/decorative" val="1"/>
              </a:ext>
            </a:extLst>
          </p:cNvPr>
          <p:cNvSpPr/>
          <p:nvPr userDrawn="1"/>
        </p:nvSpPr>
        <p:spPr>
          <a:xfrm>
            <a:off x="4543568" y="5115784"/>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14832484-9AF3-3040-B362-12AFCE82E568}"/>
              </a:ext>
              <a:ext uri="{C183D7F6-B498-43B3-948B-1728B52AA6E4}">
                <adec:decorative xmlns:adec="http://schemas.microsoft.com/office/drawing/2017/decorative" val="1"/>
              </a:ext>
            </a:extLst>
          </p:cNvPr>
          <p:cNvSpPr/>
          <p:nvPr userDrawn="1"/>
        </p:nvSpPr>
        <p:spPr>
          <a:xfrm>
            <a:off x="5559616" y="5115784"/>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C9B343D7-5277-2544-8430-448DEC700E1E}"/>
              </a:ext>
              <a:ext uri="{C183D7F6-B498-43B3-948B-1728B52AA6E4}">
                <adec:decorative xmlns:adec="http://schemas.microsoft.com/office/drawing/2017/decorative" val="1"/>
              </a:ext>
            </a:extLst>
          </p:cNvPr>
          <p:cNvSpPr/>
          <p:nvPr userDrawn="1"/>
        </p:nvSpPr>
        <p:spPr>
          <a:xfrm>
            <a:off x="6575664" y="5115784"/>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882C02EB-B68E-9044-994A-65588C5F126D}"/>
              </a:ext>
              <a:ext uri="{C183D7F6-B498-43B3-948B-1728B52AA6E4}">
                <adec:decorative xmlns:adec="http://schemas.microsoft.com/office/drawing/2017/decorative" val="1"/>
              </a:ext>
            </a:extLst>
          </p:cNvPr>
          <p:cNvSpPr/>
          <p:nvPr userDrawn="1"/>
        </p:nvSpPr>
        <p:spPr>
          <a:xfrm>
            <a:off x="7591712" y="5115784"/>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22BE44DB-D273-AB46-89D2-7C2B30912659}"/>
              </a:ext>
              <a:ext uri="{C183D7F6-B498-43B3-948B-1728B52AA6E4}">
                <adec:decorative xmlns:adec="http://schemas.microsoft.com/office/drawing/2017/decorative" val="1"/>
              </a:ext>
            </a:extLst>
          </p:cNvPr>
          <p:cNvSpPr/>
          <p:nvPr userDrawn="1"/>
        </p:nvSpPr>
        <p:spPr>
          <a:xfrm>
            <a:off x="8607760" y="5115784"/>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13E20485-2E4B-9B4C-AE6B-3C1B1509B043}"/>
              </a:ext>
              <a:ext uri="{C183D7F6-B498-43B3-948B-1728B52AA6E4}">
                <adec:decorative xmlns:adec="http://schemas.microsoft.com/office/drawing/2017/decorative" val="1"/>
              </a:ext>
            </a:extLst>
          </p:cNvPr>
          <p:cNvSpPr/>
          <p:nvPr userDrawn="1"/>
        </p:nvSpPr>
        <p:spPr>
          <a:xfrm>
            <a:off x="9623808" y="5115784"/>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3284C2AF-F9F6-6943-AF27-AD08B011A677}"/>
              </a:ext>
              <a:ext uri="{C183D7F6-B498-43B3-948B-1728B52AA6E4}">
                <adec:decorative xmlns:adec="http://schemas.microsoft.com/office/drawing/2017/decorative" val="1"/>
              </a:ext>
            </a:extLst>
          </p:cNvPr>
          <p:cNvSpPr/>
          <p:nvPr userDrawn="1"/>
        </p:nvSpPr>
        <p:spPr>
          <a:xfrm>
            <a:off x="10639856" y="5115784"/>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11257698" cy="627765"/>
          </a:xfrm>
          <a:prstGeom prst="rect">
            <a:avLst/>
          </a:prstGeom>
        </p:spPr>
        <p:txBody>
          <a:bodyPr>
            <a:noAutofit/>
          </a:bodyPr>
          <a:lstStyle>
            <a:lvl1pPr marL="0" indent="0">
              <a:buNone/>
              <a:defRPr sz="2800" b="1">
                <a:solidFill>
                  <a:schemeClr val="accent3"/>
                </a:solidFill>
              </a:defRPr>
            </a:lvl1pPr>
            <a:lvl2pPr>
              <a:defRPr sz="1400"/>
            </a:lvl2pPr>
            <a:lvl3pPr>
              <a:defRPr sz="1400"/>
            </a:lvl3pPr>
            <a:lvl4pPr>
              <a:defRPr sz="1400"/>
            </a:lvl4pPr>
            <a:lvl5pPr>
              <a:defRPr sz="1400"/>
            </a:lvl5pPr>
          </a:lstStyle>
          <a:p>
            <a:pPr lvl="0"/>
            <a:r>
              <a:rPr lang="en-US"/>
              <a:t>Subtitle</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 uri="{C183D7F6-B498-43B3-948B-1728B52AA6E4}">
                  <adec:decorative xmlns:adec="http://schemas.microsoft.com/office/drawing/2017/decorative" val="1"/>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descr="University of Nottingham logo">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a:t>Title and visual content – add slide title here</a:t>
            </a:r>
            <a:endParaRPr lang="en-GB"/>
          </a:p>
        </p:txBody>
      </p:sp>
    </p:spTree>
    <p:extLst>
      <p:ext uri="{BB962C8B-B14F-4D97-AF65-F5344CB8AC3E}">
        <p14:creationId xmlns:p14="http://schemas.microsoft.com/office/powerpoint/2010/main" val="7660478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1_Blank Title Slide">
    <p:spTree>
      <p:nvGrpSpPr>
        <p:cNvPr id="1" name=""/>
        <p:cNvGrpSpPr/>
        <p:nvPr/>
      </p:nvGrpSpPr>
      <p:grpSpPr>
        <a:xfrm>
          <a:off x="0" y="0"/>
          <a:ext cx="0" cy="0"/>
          <a:chOff x="0" y="0"/>
          <a:chExt cx="0" cy="0"/>
        </a:xfrm>
      </p:grpSpPr>
      <p:sp>
        <p:nvSpPr>
          <p:cNvPr id="136"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grpSp>
        <p:nvGrpSpPr>
          <p:cNvPr id="139" name="Group 7"/>
          <p:cNvGrpSpPr/>
          <p:nvPr/>
        </p:nvGrpSpPr>
        <p:grpSpPr>
          <a:xfrm>
            <a:off x="-1" y="-1"/>
            <a:ext cx="12192001" cy="1029591"/>
            <a:chOff x="0" y="0"/>
            <a:chExt cx="12192000" cy="1029590"/>
          </a:xfrm>
        </p:grpSpPr>
        <p:sp>
          <p:nvSpPr>
            <p:cNvPr id="137" name="Rectangle 8"/>
            <p:cNvSpPr/>
            <p:nvPr/>
          </p:nvSpPr>
          <p:spPr>
            <a:xfrm rot="10800000">
              <a:off x="0" y="-1"/>
              <a:ext cx="12192000" cy="1029590"/>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latin typeface="Georgia"/>
                  <a:ea typeface="Georgia"/>
                  <a:cs typeface="Georgia"/>
                  <a:sym typeface="Georgia"/>
                </a:defRPr>
              </a:pPr>
              <a:endParaRPr/>
            </a:p>
          </p:txBody>
        </p:sp>
        <p:pic>
          <p:nvPicPr>
            <p:cNvPr id="138" name="Picture 9" descr="Picture 9"/>
            <p:cNvPicPr>
              <a:picLocks noChangeAspect="1"/>
            </p:cNvPicPr>
            <p:nvPr/>
          </p:nvPicPr>
          <p:blipFill>
            <a:blip r:embed="rId2"/>
            <a:stretch>
              <a:fillRect/>
            </a:stretch>
          </p:blipFill>
          <p:spPr>
            <a:xfrm>
              <a:off x="-1" y="0"/>
              <a:ext cx="1032633" cy="1029589"/>
            </a:xfrm>
            <a:prstGeom prst="rect">
              <a:avLst/>
            </a:prstGeom>
            <a:ln w="12700" cap="flat">
              <a:noFill/>
              <a:miter lim="400000"/>
            </a:ln>
            <a:effectLst/>
          </p:spPr>
        </p:pic>
      </p:grpSp>
      <p:sp>
        <p:nvSpPr>
          <p:cNvPr id="140" name="Title and visual content – add slide title here"/>
          <p:cNvSpPr txBox="1">
            <a:spLocks noGrp="1"/>
          </p:cNvSpPr>
          <p:nvPr>
            <p:ph type="title" hasCustomPrompt="1"/>
          </p:nvPr>
        </p:nvSpPr>
        <p:spPr>
          <a:prstGeom prst="rect">
            <a:avLst/>
          </a:prstGeom>
        </p:spPr>
        <p:txBody>
          <a:bodyPr/>
          <a:lstStyle/>
          <a:p>
            <a:r>
              <a:t>Title and visual content – add slide title here</a:t>
            </a:r>
          </a:p>
        </p:txBody>
      </p:sp>
      <p:sp>
        <p:nvSpPr>
          <p:cNvPr id="141" name="Body Level One…"/>
          <p:cNvSpPr txBox="1">
            <a:spLocks noGrp="1"/>
          </p:cNvSpPr>
          <p:nvPr>
            <p:ph type="body" sz="quarter" idx="1" hasCustomPrompt="1"/>
          </p:nvPr>
        </p:nvSpPr>
        <p:spPr>
          <a:xfrm>
            <a:off x="2219450" y="6356350"/>
            <a:ext cx="10801" cy="365125"/>
          </a:xfrm>
          <a:prstGeom prst="rect">
            <a:avLst/>
          </a:prstGeom>
          <a:solidFill>
            <a:srgbClr val="92928E"/>
          </a:solidFill>
        </p:spPr>
        <p:txBody>
          <a:bodyPr/>
          <a:lstStyle>
            <a:lvl1pPr marL="0" indent="0">
              <a:buClrTx/>
              <a:buSzTx/>
              <a:buNone/>
              <a:defRPr sz="3200">
                <a:solidFill>
                  <a:srgbClr val="000000"/>
                </a:solidFill>
              </a:defRPr>
            </a:lvl1pPr>
            <a:lvl2pPr marL="709448" indent="-252248">
              <a:buClrTx/>
              <a:defRPr sz="3200">
                <a:solidFill>
                  <a:srgbClr val="000000"/>
                </a:solidFill>
              </a:defRPr>
            </a:lvl2pPr>
            <a:lvl3pPr marL="1195753" indent="-281353">
              <a:buClrTx/>
              <a:defRPr sz="3200">
                <a:solidFill>
                  <a:srgbClr val="000000"/>
                </a:solidFill>
              </a:defRPr>
            </a:lvl3pPr>
            <a:lvl4pPr>
              <a:buClrTx/>
              <a:buFontTx/>
              <a:defRPr sz="3200">
                <a:solidFill>
                  <a:srgbClr val="000000"/>
                </a:solidFill>
              </a:defRPr>
            </a:lvl4pPr>
            <a:lvl5pPr>
              <a:buClrTx/>
              <a:buFontTx/>
              <a:defRPr sz="3200">
                <a:solidFill>
                  <a:srgbClr val="000000"/>
                </a:solidFill>
              </a:defRPr>
            </a:lvl5pPr>
          </a:lstStyle>
          <a:p>
            <a:r>
              <a:t> </a:t>
            </a:r>
          </a:p>
          <a:p>
            <a:pPr lvl="1"/>
            <a:endParaRPr/>
          </a:p>
          <a:p>
            <a:pPr lvl="2"/>
            <a:endParaRPr/>
          </a:p>
          <a:p>
            <a:pPr lvl="3"/>
            <a:endParaRPr/>
          </a:p>
          <a:p>
            <a:pPr lvl="4"/>
            <a:endParaRPr/>
          </a:p>
        </p:txBody>
      </p:sp>
    </p:spTree>
    <p:extLst>
      <p:ext uri="{BB962C8B-B14F-4D97-AF65-F5344CB8AC3E}">
        <p14:creationId xmlns:p14="http://schemas.microsoft.com/office/powerpoint/2010/main" val="2560687762"/>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1_Key Fact &amp; Figures Slide 1">
    <p:spTree>
      <p:nvGrpSpPr>
        <p:cNvPr id="1" name=""/>
        <p:cNvGrpSpPr/>
        <p:nvPr/>
      </p:nvGrpSpPr>
      <p:grpSpPr>
        <a:xfrm>
          <a:off x="0" y="0"/>
          <a:ext cx="0" cy="0"/>
          <a:chOff x="0" y="0"/>
          <a:chExt cx="0" cy="0"/>
        </a:xfrm>
      </p:grpSpPr>
      <p:sp>
        <p:nvSpPr>
          <p:cNvPr id="220" name="Body Level One…"/>
          <p:cNvSpPr txBox="1">
            <a:spLocks noGrp="1"/>
          </p:cNvSpPr>
          <p:nvPr>
            <p:ph type="body" sz="quarter" idx="1" hasCustomPrompt="1"/>
          </p:nvPr>
        </p:nvSpPr>
        <p:spPr>
          <a:xfrm>
            <a:off x="6102113" y="3806825"/>
            <a:ext cx="3041887" cy="3051175"/>
          </a:xfrm>
          <a:prstGeom prst="rect">
            <a:avLst/>
          </a:prstGeom>
          <a:solidFill>
            <a:schemeClr val="accent5"/>
          </a:solidFill>
        </p:spPr>
        <p:txBody>
          <a:bodyPr/>
          <a:lstStyle>
            <a:lvl1pPr marL="0" indent="0">
              <a:buClrTx/>
              <a:buSzTx/>
              <a:buNone/>
              <a:defRPr sz="3200">
                <a:solidFill>
                  <a:srgbClr val="000000"/>
                </a:solidFill>
              </a:defRPr>
            </a:lvl1pPr>
            <a:lvl2pPr marL="709448" indent="-252248">
              <a:buClrTx/>
              <a:defRPr sz="3200">
                <a:solidFill>
                  <a:srgbClr val="000000"/>
                </a:solidFill>
              </a:defRPr>
            </a:lvl2pPr>
            <a:lvl3pPr marL="1195753" indent="-281353">
              <a:buClrTx/>
              <a:defRPr sz="3200">
                <a:solidFill>
                  <a:srgbClr val="000000"/>
                </a:solidFill>
              </a:defRPr>
            </a:lvl3pPr>
            <a:lvl4pPr>
              <a:buClrTx/>
              <a:buFontTx/>
              <a:defRPr sz="3200">
                <a:solidFill>
                  <a:srgbClr val="000000"/>
                </a:solidFill>
              </a:defRPr>
            </a:lvl4pPr>
            <a:lvl5pPr>
              <a:buClrTx/>
              <a:buFontTx/>
              <a:defRPr sz="3200">
                <a:solidFill>
                  <a:srgbClr val="000000"/>
                </a:solidFill>
              </a:defRPr>
            </a:lvl5pPr>
          </a:lstStyle>
          <a:p>
            <a:r>
              <a:t> </a:t>
            </a:r>
          </a:p>
          <a:p>
            <a:pPr lvl="1"/>
            <a:endParaRPr/>
          </a:p>
          <a:p>
            <a:pPr lvl="2"/>
            <a:endParaRPr/>
          </a:p>
          <a:p>
            <a:pPr lvl="3"/>
            <a:endParaRPr/>
          </a:p>
          <a:p>
            <a:pPr lvl="4"/>
            <a:endParaRPr/>
          </a:p>
        </p:txBody>
      </p:sp>
      <p:sp>
        <p:nvSpPr>
          <p:cNvPr id="221" name="Text Placeholder 3"/>
          <p:cNvSpPr>
            <a:spLocks noGrp="1"/>
          </p:cNvSpPr>
          <p:nvPr>
            <p:ph type="body" sz="quarter" idx="21" hasCustomPrompt="1"/>
          </p:nvPr>
        </p:nvSpPr>
        <p:spPr>
          <a:xfrm>
            <a:off x="9153231" y="3806825"/>
            <a:ext cx="3041887" cy="3051175"/>
          </a:xfrm>
          <a:prstGeom prst="rect">
            <a:avLst/>
          </a:prstGeom>
          <a:solidFill>
            <a:schemeClr val="accent3"/>
          </a:solidFill>
        </p:spPr>
        <p:txBody>
          <a:bodyPr/>
          <a:lstStyle>
            <a:lvl1pPr marL="0" indent="0">
              <a:buClrTx/>
              <a:buSzTx/>
              <a:buNone/>
              <a:defRPr sz="3200">
                <a:solidFill>
                  <a:srgbClr val="000000"/>
                </a:solidFill>
              </a:defRPr>
            </a:lvl1pPr>
          </a:lstStyle>
          <a:p>
            <a:r>
              <a:t> </a:t>
            </a:r>
          </a:p>
        </p:txBody>
      </p:sp>
      <p:sp>
        <p:nvSpPr>
          <p:cNvPr id="222" name="Text Placeholder 3"/>
          <p:cNvSpPr>
            <a:spLocks noGrp="1"/>
          </p:cNvSpPr>
          <p:nvPr>
            <p:ph type="body" sz="half" idx="22" hasCustomPrompt="1"/>
          </p:nvPr>
        </p:nvSpPr>
        <p:spPr>
          <a:xfrm>
            <a:off x="6099116" y="1030287"/>
            <a:ext cx="6096001" cy="2776538"/>
          </a:xfrm>
          <a:prstGeom prst="rect">
            <a:avLst/>
          </a:prstGeom>
          <a:solidFill>
            <a:schemeClr val="accent1"/>
          </a:solidFill>
        </p:spPr>
        <p:txBody>
          <a:bodyPr/>
          <a:lstStyle>
            <a:lvl1pPr marL="0" indent="0">
              <a:buClrTx/>
              <a:buSzTx/>
              <a:buNone/>
              <a:defRPr sz="3200">
                <a:solidFill>
                  <a:srgbClr val="000000"/>
                </a:solidFill>
              </a:defRPr>
            </a:lvl1pPr>
          </a:lstStyle>
          <a:p>
            <a:r>
              <a:t> </a:t>
            </a:r>
          </a:p>
        </p:txBody>
      </p:sp>
      <p:grpSp>
        <p:nvGrpSpPr>
          <p:cNvPr id="225" name="Group 7"/>
          <p:cNvGrpSpPr/>
          <p:nvPr/>
        </p:nvGrpSpPr>
        <p:grpSpPr>
          <a:xfrm>
            <a:off x="-1" y="-1"/>
            <a:ext cx="12192001" cy="1029591"/>
            <a:chOff x="0" y="0"/>
            <a:chExt cx="12192000" cy="1029590"/>
          </a:xfrm>
        </p:grpSpPr>
        <p:sp>
          <p:nvSpPr>
            <p:cNvPr id="223" name="Rectangle 8"/>
            <p:cNvSpPr/>
            <p:nvPr/>
          </p:nvSpPr>
          <p:spPr>
            <a:xfrm rot="10800000">
              <a:off x="0" y="-1"/>
              <a:ext cx="12192000" cy="1029590"/>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latin typeface="Georgia"/>
                  <a:ea typeface="Georgia"/>
                  <a:cs typeface="Georgia"/>
                  <a:sym typeface="Georgia"/>
                </a:defRPr>
              </a:pPr>
              <a:endParaRPr/>
            </a:p>
          </p:txBody>
        </p:sp>
        <p:pic>
          <p:nvPicPr>
            <p:cNvPr id="224" name="Picture 9" descr="Picture 9"/>
            <p:cNvPicPr>
              <a:picLocks noChangeAspect="1"/>
            </p:cNvPicPr>
            <p:nvPr/>
          </p:nvPicPr>
          <p:blipFill>
            <a:blip r:embed="rId2"/>
            <a:stretch>
              <a:fillRect/>
            </a:stretch>
          </p:blipFill>
          <p:spPr>
            <a:xfrm>
              <a:off x="-1" y="0"/>
              <a:ext cx="1032633" cy="1029589"/>
            </a:xfrm>
            <a:prstGeom prst="rect">
              <a:avLst/>
            </a:prstGeom>
            <a:ln w="12700" cap="flat">
              <a:noFill/>
              <a:miter lim="400000"/>
            </a:ln>
            <a:effectLst/>
          </p:spPr>
        </p:pic>
      </p:grpSp>
      <p:sp>
        <p:nvSpPr>
          <p:cNvPr id="226" name="Title and visual content – add slide title here"/>
          <p:cNvSpPr txBox="1">
            <a:spLocks noGrp="1"/>
          </p:cNvSpPr>
          <p:nvPr>
            <p:ph type="title" hasCustomPrompt="1"/>
          </p:nvPr>
        </p:nvSpPr>
        <p:spPr>
          <a:prstGeom prst="rect">
            <a:avLst/>
          </a:prstGeom>
        </p:spPr>
        <p:txBody>
          <a:bodyPr/>
          <a:lstStyle/>
          <a:p>
            <a:r>
              <a:t>Title and visual content – add slide title here</a:t>
            </a:r>
          </a:p>
        </p:txBody>
      </p:sp>
      <p:sp>
        <p:nvSpPr>
          <p:cNvPr id="227" name="Text Placeholder 18"/>
          <p:cNvSpPr>
            <a:spLocks noGrp="1"/>
          </p:cNvSpPr>
          <p:nvPr>
            <p:ph type="body" sz="quarter" idx="23" hasCustomPrompt="1"/>
          </p:nvPr>
        </p:nvSpPr>
        <p:spPr>
          <a:xfrm>
            <a:off x="479375" y="1484533"/>
            <a:ext cx="5197521" cy="627765"/>
          </a:xfrm>
          <a:prstGeom prst="rect">
            <a:avLst/>
          </a:prstGeom>
        </p:spPr>
        <p:txBody>
          <a:bodyPr/>
          <a:lstStyle>
            <a:lvl1pPr marL="0" indent="0">
              <a:buClrTx/>
              <a:buSzTx/>
              <a:buNone/>
              <a:defRPr b="1">
                <a:solidFill>
                  <a:schemeClr val="accent3"/>
                </a:solidFill>
              </a:defRPr>
            </a:lvl1pPr>
          </a:lstStyle>
          <a:p>
            <a:r>
              <a:t>Subtitle</a:t>
            </a:r>
          </a:p>
        </p:txBody>
      </p:sp>
      <p:sp>
        <p:nvSpPr>
          <p:cNvPr id="228"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a:t>‹#›</a:t>
            </a:fld>
            <a:endParaRPr/>
          </a:p>
        </p:txBody>
      </p:sp>
      <p:grpSp>
        <p:nvGrpSpPr>
          <p:cNvPr id="231" name="Rectangle 10"/>
          <p:cNvGrpSpPr/>
          <p:nvPr/>
        </p:nvGrpSpPr>
        <p:grpSpPr>
          <a:xfrm>
            <a:off x="12635555" y="-5461"/>
            <a:ext cx="2399412" cy="2399411"/>
            <a:chOff x="0" y="0"/>
            <a:chExt cx="2399410" cy="2399410"/>
          </a:xfrm>
        </p:grpSpPr>
        <p:sp>
          <p:nvSpPr>
            <p:cNvPr id="229" name="Square"/>
            <p:cNvSpPr/>
            <p:nvPr/>
          </p:nvSpPr>
          <p:spPr>
            <a:xfrm>
              <a:off x="0" y="0"/>
              <a:ext cx="2399411" cy="2399411"/>
            </a:xfrm>
            <a:prstGeom prst="rect">
              <a:avLst/>
            </a:prstGeom>
            <a:solidFill>
              <a:srgbClr val="D3D3D2"/>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30" name="Use this slide to showcase key facts and figures by editing the text in these boxes. Options with less boxes are also available in under the ’Layouts’ button."/>
            <p:cNvSpPr txBox="1"/>
            <p:nvPr/>
          </p:nvSpPr>
          <p:spPr>
            <a:xfrm>
              <a:off x="0" y="0"/>
              <a:ext cx="2399411" cy="21821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79999" tIns="179999" rIns="179999" bIns="179999" numCol="1" anchor="t">
              <a:spAutoFit/>
            </a:bodyPr>
            <a:lstStyle>
              <a:lvl1pPr>
                <a:defRPr sz="1600">
                  <a:solidFill>
                    <a:srgbClr val="4A4A49"/>
                  </a:solidFill>
                </a:defRPr>
              </a:lvl1pPr>
            </a:lstStyle>
            <a:p>
              <a:r>
                <a:t>Use this slide to showcase key facts and figures by editing the text in these boxes. Options with less boxes are also available in under the ’Layouts’ button.</a:t>
              </a:r>
            </a:p>
          </p:txBody>
        </p:sp>
      </p:grpSp>
      <p:sp>
        <p:nvSpPr>
          <p:cNvPr id="232" name="Text Placeholder 14"/>
          <p:cNvSpPr>
            <a:spLocks noGrp="1"/>
          </p:cNvSpPr>
          <p:nvPr>
            <p:ph type="body" sz="quarter" idx="24" hasCustomPrompt="1"/>
          </p:nvPr>
        </p:nvSpPr>
        <p:spPr>
          <a:xfrm>
            <a:off x="6316245" y="1325013"/>
            <a:ext cx="4107915" cy="1685078"/>
          </a:xfrm>
          <a:prstGeom prst="rect">
            <a:avLst/>
          </a:prstGeom>
        </p:spPr>
        <p:txBody>
          <a:bodyPr/>
          <a:lstStyle>
            <a:lvl1pPr marL="0" indent="0" defTabSz="896111">
              <a:spcBef>
                <a:spcPts val="900"/>
              </a:spcBef>
              <a:buClrTx/>
              <a:buSzTx/>
              <a:buNone/>
              <a:defRPr sz="11270" b="1">
                <a:solidFill>
                  <a:srgbClr val="000000"/>
                </a:solidFill>
              </a:defRPr>
            </a:lvl1pPr>
          </a:lstStyle>
          <a:p>
            <a:r>
              <a:t>1 in 5</a:t>
            </a:r>
          </a:p>
        </p:txBody>
      </p:sp>
      <p:sp>
        <p:nvSpPr>
          <p:cNvPr id="233" name="Text Placeholder 14"/>
          <p:cNvSpPr>
            <a:spLocks noGrp="1"/>
          </p:cNvSpPr>
          <p:nvPr>
            <p:ph type="body" sz="quarter" idx="25" hasCustomPrompt="1"/>
          </p:nvPr>
        </p:nvSpPr>
        <p:spPr>
          <a:xfrm>
            <a:off x="6316245" y="2968284"/>
            <a:ext cx="5420829" cy="507832"/>
          </a:xfrm>
          <a:prstGeom prst="rect">
            <a:avLst/>
          </a:prstGeom>
        </p:spPr>
        <p:txBody>
          <a:bodyPr/>
          <a:lstStyle>
            <a:lvl1pPr marL="0" indent="0">
              <a:buClrTx/>
              <a:buSzTx/>
              <a:buNone/>
              <a:defRPr sz="3000">
                <a:solidFill>
                  <a:srgbClr val="011C67"/>
                </a:solidFill>
              </a:defRPr>
            </a:lvl1pPr>
          </a:lstStyle>
          <a:p>
            <a:r>
              <a:t>Lorem ipsum dolor sit amet</a:t>
            </a:r>
          </a:p>
        </p:txBody>
      </p:sp>
      <p:sp>
        <p:nvSpPr>
          <p:cNvPr id="234" name="Text Placeholder 14"/>
          <p:cNvSpPr>
            <a:spLocks noGrp="1"/>
          </p:cNvSpPr>
          <p:nvPr>
            <p:ph type="body" sz="quarter" idx="26" hasCustomPrompt="1"/>
          </p:nvPr>
        </p:nvSpPr>
        <p:spPr>
          <a:xfrm>
            <a:off x="6316245" y="3997876"/>
            <a:ext cx="2616740" cy="1311129"/>
          </a:xfrm>
          <a:prstGeom prst="rect">
            <a:avLst/>
          </a:prstGeom>
        </p:spPr>
        <p:txBody>
          <a:bodyPr/>
          <a:lstStyle>
            <a:lvl1pPr marL="0" indent="0" defTabSz="896111">
              <a:spcBef>
                <a:spcPts val="900"/>
              </a:spcBef>
              <a:buClrTx/>
              <a:buSzTx/>
              <a:buNone/>
              <a:defRPr sz="8624" b="1">
                <a:solidFill>
                  <a:srgbClr val="FFFFFF"/>
                </a:solidFill>
              </a:defRPr>
            </a:lvl1pPr>
          </a:lstStyle>
          <a:p>
            <a:r>
              <a:t>75%</a:t>
            </a:r>
          </a:p>
        </p:txBody>
      </p:sp>
      <p:sp>
        <p:nvSpPr>
          <p:cNvPr id="235" name="Text Placeholder 25"/>
          <p:cNvSpPr>
            <a:spLocks noGrp="1"/>
          </p:cNvSpPr>
          <p:nvPr>
            <p:ph type="body" sz="quarter" idx="27" hasCustomPrompt="1"/>
          </p:nvPr>
        </p:nvSpPr>
        <p:spPr>
          <a:xfrm>
            <a:off x="6316662" y="5308600"/>
            <a:ext cx="2616201" cy="867929"/>
          </a:xfrm>
          <a:prstGeom prst="rect">
            <a:avLst/>
          </a:prstGeom>
        </p:spPr>
        <p:txBody>
          <a:bodyPr/>
          <a:lstStyle>
            <a:lvl1pPr marL="0" indent="0">
              <a:buClrTx/>
              <a:buSzTx/>
              <a:buNone/>
              <a:defRPr b="1">
                <a:solidFill>
                  <a:srgbClr val="FFFFFF"/>
                </a:solidFill>
              </a:defRPr>
            </a:lvl1pPr>
          </a:lstStyle>
          <a:p>
            <a:r>
              <a:t>Lorem ipsum dolor sit amet</a:t>
            </a:r>
          </a:p>
        </p:txBody>
      </p:sp>
      <p:sp>
        <p:nvSpPr>
          <p:cNvPr id="236" name="Text Placeholder 14"/>
          <p:cNvSpPr>
            <a:spLocks noGrp="1"/>
          </p:cNvSpPr>
          <p:nvPr>
            <p:ph type="body" sz="quarter" idx="28" hasCustomPrompt="1"/>
          </p:nvPr>
        </p:nvSpPr>
        <p:spPr>
          <a:xfrm>
            <a:off x="9312664" y="4521346"/>
            <a:ext cx="2616741" cy="1311129"/>
          </a:xfrm>
          <a:prstGeom prst="rect">
            <a:avLst/>
          </a:prstGeom>
        </p:spPr>
        <p:txBody>
          <a:bodyPr/>
          <a:lstStyle>
            <a:lvl1pPr marL="0" indent="0" defTabSz="896111">
              <a:spcBef>
                <a:spcPts val="900"/>
              </a:spcBef>
              <a:buClrTx/>
              <a:buSzTx/>
              <a:buNone/>
              <a:defRPr sz="8624" b="1">
                <a:solidFill>
                  <a:srgbClr val="FFFFFF"/>
                </a:solidFill>
              </a:defRPr>
            </a:lvl1pPr>
          </a:lstStyle>
          <a:p>
            <a:r>
              <a:t>£2m</a:t>
            </a:r>
          </a:p>
        </p:txBody>
      </p:sp>
      <p:sp>
        <p:nvSpPr>
          <p:cNvPr id="237" name="Text Placeholder 25"/>
          <p:cNvSpPr>
            <a:spLocks noGrp="1"/>
          </p:cNvSpPr>
          <p:nvPr>
            <p:ph type="body" sz="quarter" idx="29" hasCustomPrompt="1"/>
          </p:nvPr>
        </p:nvSpPr>
        <p:spPr>
          <a:xfrm>
            <a:off x="9313081" y="3999041"/>
            <a:ext cx="2616201" cy="480132"/>
          </a:xfrm>
          <a:prstGeom prst="rect">
            <a:avLst/>
          </a:prstGeom>
        </p:spPr>
        <p:txBody>
          <a:bodyPr/>
          <a:lstStyle>
            <a:lvl1pPr marL="0" indent="0">
              <a:buClrTx/>
              <a:buSzTx/>
              <a:buNone/>
              <a:defRPr b="1">
                <a:solidFill>
                  <a:srgbClr val="FFFFFF"/>
                </a:solidFill>
              </a:defRPr>
            </a:lvl1pPr>
          </a:lstStyle>
          <a:p>
            <a:r>
              <a:t>Lorem ipsum</a:t>
            </a:r>
          </a:p>
        </p:txBody>
      </p:sp>
      <p:sp>
        <p:nvSpPr>
          <p:cNvPr id="238" name="Text Placeholder 25"/>
          <p:cNvSpPr>
            <a:spLocks noGrp="1"/>
          </p:cNvSpPr>
          <p:nvPr>
            <p:ph type="body" sz="quarter" idx="30" hasCustomPrompt="1"/>
          </p:nvPr>
        </p:nvSpPr>
        <p:spPr>
          <a:xfrm>
            <a:off x="9313081" y="5799704"/>
            <a:ext cx="2616201" cy="480132"/>
          </a:xfrm>
          <a:prstGeom prst="rect">
            <a:avLst/>
          </a:prstGeom>
        </p:spPr>
        <p:txBody>
          <a:bodyPr/>
          <a:lstStyle>
            <a:lvl1pPr marL="0" indent="0">
              <a:buClrTx/>
              <a:buSzTx/>
              <a:buNone/>
              <a:defRPr b="1">
                <a:solidFill>
                  <a:srgbClr val="FFFFFF"/>
                </a:solidFill>
              </a:defRPr>
            </a:lvl1pPr>
          </a:lstStyle>
          <a:p>
            <a:r>
              <a:t>Dolor sit amet</a:t>
            </a:r>
          </a:p>
        </p:txBody>
      </p:sp>
      <p:sp>
        <p:nvSpPr>
          <p:cNvPr id="239" name="Text Placeholder 6"/>
          <p:cNvSpPr>
            <a:spLocks noGrp="1"/>
          </p:cNvSpPr>
          <p:nvPr>
            <p:ph type="body" sz="quarter" idx="31" hasCustomPrompt="1"/>
          </p:nvPr>
        </p:nvSpPr>
        <p:spPr>
          <a:xfrm>
            <a:off x="2219450" y="6356350"/>
            <a:ext cx="10801" cy="365125"/>
          </a:xfrm>
          <a:prstGeom prst="rect">
            <a:avLst/>
          </a:prstGeom>
          <a:solidFill>
            <a:srgbClr val="92928E"/>
          </a:solidFill>
        </p:spPr>
        <p:txBody>
          <a:bodyPr/>
          <a:lstStyle>
            <a:lvl1pPr marL="0" indent="0" defTabSz="365760">
              <a:spcBef>
                <a:spcPts val="400"/>
              </a:spcBef>
              <a:buClrTx/>
              <a:buSzTx/>
              <a:buNone/>
              <a:defRPr sz="1280">
                <a:solidFill>
                  <a:srgbClr val="000000"/>
                </a:solidFill>
              </a:defRPr>
            </a:lvl1pPr>
          </a:lstStyle>
          <a:p>
            <a:r>
              <a:t> </a:t>
            </a:r>
          </a:p>
        </p:txBody>
      </p:sp>
    </p:spTree>
    <p:extLst>
      <p:ext uri="{BB962C8B-B14F-4D97-AF65-F5344CB8AC3E}">
        <p14:creationId xmlns:p14="http://schemas.microsoft.com/office/powerpoint/2010/main" val="713449963"/>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1_Content &amp; Image Slide Dark">
    <p:bg>
      <p:bgPr>
        <a:solidFill>
          <a:schemeClr val="accent5"/>
        </a:solidFill>
        <a:effectLst/>
      </p:bgPr>
    </p:bg>
    <p:spTree>
      <p:nvGrpSpPr>
        <p:cNvPr id="1" name=""/>
        <p:cNvGrpSpPr/>
        <p:nvPr/>
      </p:nvGrpSpPr>
      <p:grpSpPr>
        <a:xfrm>
          <a:off x="0" y="0"/>
          <a:ext cx="0" cy="0"/>
          <a:chOff x="0" y="0"/>
          <a:chExt cx="0" cy="0"/>
        </a:xfrm>
      </p:grpSpPr>
      <p:pic>
        <p:nvPicPr>
          <p:cNvPr id="309" name="Picture 16" descr="Picture 16"/>
          <p:cNvPicPr>
            <a:picLocks noChangeAspect="1"/>
          </p:cNvPicPr>
          <p:nvPr/>
        </p:nvPicPr>
        <p:blipFill>
          <a:blip r:embed="rId2"/>
          <a:stretch>
            <a:fillRect/>
          </a:stretch>
        </p:blipFill>
        <p:spPr>
          <a:xfrm>
            <a:off x="6105652" y="924978"/>
            <a:ext cx="6086348" cy="5933022"/>
          </a:xfrm>
          <a:prstGeom prst="rect">
            <a:avLst/>
          </a:prstGeom>
          <a:ln w="12700">
            <a:miter lim="400000"/>
          </a:ln>
        </p:spPr>
      </p:pic>
      <p:sp>
        <p:nvSpPr>
          <p:cNvPr id="310" name="Picture Placeholder 18"/>
          <p:cNvSpPr>
            <a:spLocks noGrp="1"/>
          </p:cNvSpPr>
          <p:nvPr>
            <p:ph type="pic" idx="21"/>
          </p:nvPr>
        </p:nvSpPr>
        <p:spPr>
          <a:xfrm>
            <a:off x="6096000" y="1029588"/>
            <a:ext cx="6096000" cy="5827714"/>
          </a:xfrm>
          <a:prstGeom prst="rect">
            <a:avLst/>
          </a:prstGeom>
        </p:spPr>
        <p:txBody>
          <a:bodyPr lIns="91439" rIns="91439">
            <a:noAutofit/>
          </a:bodyPr>
          <a:lstStyle/>
          <a:p>
            <a:endParaRPr/>
          </a:p>
        </p:txBody>
      </p:sp>
      <p:sp>
        <p:nvSpPr>
          <p:cNvPr id="311" name="Body Level One…"/>
          <p:cNvSpPr txBox="1">
            <a:spLocks noGrp="1"/>
          </p:cNvSpPr>
          <p:nvPr>
            <p:ph type="body" sz="quarter" idx="1" hasCustomPrompt="1"/>
          </p:nvPr>
        </p:nvSpPr>
        <p:spPr>
          <a:xfrm>
            <a:off x="6115177" y="4895150"/>
            <a:ext cx="6076823" cy="1962151"/>
          </a:xfrm>
          <a:prstGeom prst="rect">
            <a:avLst/>
          </a:prstGeom>
          <a:gradFill>
            <a:gsLst>
              <a:gs pos="0">
                <a:schemeClr val="accent5">
                  <a:alpha val="0"/>
                </a:schemeClr>
              </a:gs>
              <a:gs pos="100000">
                <a:schemeClr val="accent5">
                  <a:alpha val="50000"/>
                </a:schemeClr>
              </a:gs>
            </a:gsLst>
            <a:lin ang="5400000"/>
          </a:gradFill>
        </p:spPr>
        <p:txBody>
          <a:bodyPr/>
          <a:lstStyle>
            <a:lvl1pPr marL="0" indent="0">
              <a:buClrTx/>
              <a:buSzTx/>
              <a:buNone/>
              <a:defRPr sz="1000">
                <a:solidFill>
                  <a:srgbClr val="000000"/>
                </a:solidFill>
              </a:defRPr>
            </a:lvl1pPr>
            <a:lvl2pPr>
              <a:buClrTx/>
              <a:defRPr sz="1000">
                <a:solidFill>
                  <a:srgbClr val="000000"/>
                </a:solidFill>
              </a:defRPr>
            </a:lvl2pPr>
            <a:lvl3pPr>
              <a:buClrTx/>
              <a:defRPr sz="1000">
                <a:solidFill>
                  <a:srgbClr val="000000"/>
                </a:solidFill>
              </a:defRPr>
            </a:lvl3pPr>
            <a:lvl4pPr>
              <a:buClrTx/>
              <a:buFontTx/>
              <a:defRPr sz="1000">
                <a:solidFill>
                  <a:srgbClr val="000000"/>
                </a:solidFill>
              </a:defRPr>
            </a:lvl4pPr>
            <a:lvl5pPr>
              <a:buClrTx/>
              <a:buFontTx/>
              <a:defRPr sz="1000">
                <a:solidFill>
                  <a:srgbClr val="000000"/>
                </a:solidFill>
              </a:defRPr>
            </a:lvl5pPr>
          </a:lstStyle>
          <a:p>
            <a:r>
              <a:t> </a:t>
            </a:r>
          </a:p>
          <a:p>
            <a:pPr lvl="1"/>
            <a:endParaRPr/>
          </a:p>
          <a:p>
            <a:pPr lvl="2"/>
            <a:endParaRPr/>
          </a:p>
          <a:p>
            <a:pPr lvl="3"/>
            <a:endParaRPr/>
          </a:p>
          <a:p>
            <a:pPr lvl="4"/>
            <a:endParaRPr/>
          </a:p>
        </p:txBody>
      </p:sp>
      <p:grpSp>
        <p:nvGrpSpPr>
          <p:cNvPr id="314" name="Group 7"/>
          <p:cNvGrpSpPr/>
          <p:nvPr/>
        </p:nvGrpSpPr>
        <p:grpSpPr>
          <a:xfrm>
            <a:off x="-1" y="-1"/>
            <a:ext cx="12192001" cy="1029591"/>
            <a:chOff x="0" y="0"/>
            <a:chExt cx="12192000" cy="1029590"/>
          </a:xfrm>
        </p:grpSpPr>
        <p:sp>
          <p:nvSpPr>
            <p:cNvPr id="312" name="Rectangle 8"/>
            <p:cNvSpPr/>
            <p:nvPr/>
          </p:nvSpPr>
          <p:spPr>
            <a:xfrm rot="10800000">
              <a:off x="0" y="-1"/>
              <a:ext cx="12192000" cy="1029590"/>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latin typeface="Georgia"/>
                  <a:ea typeface="Georgia"/>
                  <a:cs typeface="Georgia"/>
                  <a:sym typeface="Georgia"/>
                </a:defRPr>
              </a:pPr>
              <a:endParaRPr/>
            </a:p>
          </p:txBody>
        </p:sp>
        <p:pic>
          <p:nvPicPr>
            <p:cNvPr id="313" name="Picture 9" descr="Picture 9"/>
            <p:cNvPicPr>
              <a:picLocks noChangeAspect="1"/>
            </p:cNvPicPr>
            <p:nvPr/>
          </p:nvPicPr>
          <p:blipFill>
            <a:blip r:embed="rId3"/>
            <a:stretch>
              <a:fillRect/>
            </a:stretch>
          </p:blipFill>
          <p:spPr>
            <a:xfrm>
              <a:off x="-1" y="0"/>
              <a:ext cx="1032633" cy="1029589"/>
            </a:xfrm>
            <a:prstGeom prst="rect">
              <a:avLst/>
            </a:prstGeom>
            <a:ln w="12700" cap="flat">
              <a:noFill/>
              <a:miter lim="400000"/>
            </a:ln>
            <a:effectLst/>
          </p:spPr>
        </p:pic>
      </p:grpSp>
      <p:sp>
        <p:nvSpPr>
          <p:cNvPr id="315" name="Title and visual content – add slide title here"/>
          <p:cNvSpPr txBox="1">
            <a:spLocks noGrp="1"/>
          </p:cNvSpPr>
          <p:nvPr>
            <p:ph type="title" hasCustomPrompt="1"/>
          </p:nvPr>
        </p:nvSpPr>
        <p:spPr>
          <a:prstGeom prst="rect">
            <a:avLst/>
          </a:prstGeom>
        </p:spPr>
        <p:txBody>
          <a:bodyPr/>
          <a:lstStyle/>
          <a:p>
            <a:r>
              <a:t>Title and visual content – add slide title here</a:t>
            </a:r>
          </a:p>
        </p:txBody>
      </p:sp>
      <p:sp>
        <p:nvSpPr>
          <p:cNvPr id="316" name="Text Placeholder 18"/>
          <p:cNvSpPr>
            <a:spLocks noGrp="1"/>
          </p:cNvSpPr>
          <p:nvPr>
            <p:ph type="body" sz="quarter" idx="22" hasCustomPrompt="1"/>
          </p:nvPr>
        </p:nvSpPr>
        <p:spPr>
          <a:xfrm>
            <a:off x="479375" y="1484533"/>
            <a:ext cx="5197521" cy="627765"/>
          </a:xfrm>
          <a:prstGeom prst="rect">
            <a:avLst/>
          </a:prstGeom>
        </p:spPr>
        <p:txBody>
          <a:bodyPr/>
          <a:lstStyle>
            <a:lvl1pPr marL="0" indent="0">
              <a:buClrTx/>
              <a:buSzTx/>
              <a:buNone/>
              <a:defRPr b="1">
                <a:solidFill>
                  <a:srgbClr val="FFFFFF"/>
                </a:solidFill>
              </a:defRPr>
            </a:lvl1pPr>
          </a:lstStyle>
          <a:p>
            <a:r>
              <a:t>Subtitle</a:t>
            </a:r>
          </a:p>
        </p:txBody>
      </p:sp>
      <p:sp>
        <p:nvSpPr>
          <p:cNvPr id="317"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a:t>‹#›</a:t>
            </a:fld>
            <a:endParaRPr/>
          </a:p>
        </p:txBody>
      </p:sp>
      <p:grpSp>
        <p:nvGrpSpPr>
          <p:cNvPr id="320" name="Rectangle 20"/>
          <p:cNvGrpSpPr/>
          <p:nvPr/>
        </p:nvGrpSpPr>
        <p:grpSpPr>
          <a:xfrm>
            <a:off x="12635555" y="-5461"/>
            <a:ext cx="2399412" cy="2399411"/>
            <a:chOff x="0" y="0"/>
            <a:chExt cx="2399410" cy="2399410"/>
          </a:xfrm>
        </p:grpSpPr>
        <p:sp>
          <p:nvSpPr>
            <p:cNvPr id="318" name="Square"/>
            <p:cNvSpPr/>
            <p:nvPr/>
          </p:nvSpPr>
          <p:spPr>
            <a:xfrm>
              <a:off x="0" y="0"/>
              <a:ext cx="2399411" cy="2399411"/>
            </a:xfrm>
            <a:prstGeom prst="rect">
              <a:avLst/>
            </a:prstGeom>
            <a:solidFill>
              <a:srgbClr val="D3D3D2"/>
            </a:solidFill>
            <a:ln w="12700" cap="flat">
              <a:noFill/>
              <a:miter lim="400000"/>
            </a:ln>
            <a:effectLst/>
          </p:spPr>
          <p:txBody>
            <a:bodyPr wrap="square" lIns="45719" tIns="45719" rIns="45719" bIns="45719" numCol="1" anchor="t">
              <a:noAutofit/>
            </a:bodyPr>
            <a:lstStyle/>
            <a:p>
              <a:pPr>
                <a:defRPr sz="1600">
                  <a:solidFill>
                    <a:srgbClr val="4A4A49"/>
                  </a:solidFill>
                </a:defRPr>
              </a:pPr>
              <a:endParaRPr/>
            </a:p>
          </p:txBody>
        </p:sp>
        <p:sp>
          <p:nvSpPr>
            <p:cNvPr id="319" name="Drag and drop an image onto this slide or click the picture icon to select an image. You can find our imagebank here:…"/>
            <p:cNvSpPr txBox="1"/>
            <p:nvPr/>
          </p:nvSpPr>
          <p:spPr>
            <a:xfrm>
              <a:off x="0" y="0"/>
              <a:ext cx="2399411" cy="2182153"/>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79999" tIns="179999" rIns="179999" bIns="179999" numCol="1" anchor="t">
              <a:spAutoFit/>
            </a:bodyPr>
            <a:lstStyle/>
            <a:p>
              <a:pPr>
                <a:defRPr sz="1600">
                  <a:solidFill>
                    <a:srgbClr val="4A4A49"/>
                  </a:solidFill>
                </a:defRPr>
              </a:pPr>
              <a:r>
                <a:t>Drag and drop an image onto this slide or click the picture icon to select an image. You can find our imagebank here:</a:t>
              </a:r>
              <a:endParaRPr>
                <a:solidFill>
                  <a:srgbClr val="FFFFFF"/>
                </a:solidFill>
              </a:endParaRPr>
            </a:p>
            <a:p>
              <a:pPr>
                <a:defRPr sz="1600">
                  <a:solidFill>
                    <a:srgbClr val="4A4A49"/>
                  </a:solidFill>
                </a:defRPr>
              </a:pPr>
              <a:r>
                <a:rPr u="sng">
                  <a:solidFill>
                    <a:srgbClr val="0563C1"/>
                  </a:solidFill>
                  <a:uFill>
                    <a:solidFill>
                      <a:srgbClr val="0563C1"/>
                    </a:solidFill>
                  </a:uFill>
                  <a:hlinkClick r:id="rId4"/>
                </a:rPr>
                <a:t>www.nottingham.ac.uk/imagebank </a:t>
              </a:r>
            </a:p>
          </p:txBody>
        </p:sp>
      </p:grpSp>
      <p:sp>
        <p:nvSpPr>
          <p:cNvPr id="321" name="Text Placeholder 6"/>
          <p:cNvSpPr>
            <a:spLocks noGrp="1"/>
          </p:cNvSpPr>
          <p:nvPr>
            <p:ph type="body" sz="quarter" idx="23" hasCustomPrompt="1"/>
          </p:nvPr>
        </p:nvSpPr>
        <p:spPr>
          <a:xfrm>
            <a:off x="2219450" y="6356350"/>
            <a:ext cx="10801" cy="365125"/>
          </a:xfrm>
          <a:prstGeom prst="rect">
            <a:avLst/>
          </a:prstGeom>
          <a:solidFill>
            <a:schemeClr val="accent1"/>
          </a:solidFill>
        </p:spPr>
        <p:txBody>
          <a:bodyPr/>
          <a:lstStyle>
            <a:lvl1pPr marL="0" indent="0" defTabSz="365760">
              <a:spcBef>
                <a:spcPts val="400"/>
              </a:spcBef>
              <a:buClrTx/>
              <a:buSzTx/>
              <a:buNone/>
              <a:defRPr sz="1280">
                <a:solidFill>
                  <a:srgbClr val="FFFFFF"/>
                </a:solidFill>
              </a:defRPr>
            </a:lvl1pPr>
          </a:lstStyle>
          <a:p>
            <a:r>
              <a:t> </a:t>
            </a:r>
          </a:p>
        </p:txBody>
      </p:sp>
    </p:spTree>
    <p:extLst>
      <p:ext uri="{BB962C8B-B14F-4D97-AF65-F5344CB8AC3E}">
        <p14:creationId xmlns:p14="http://schemas.microsoft.com/office/powerpoint/2010/main" val="367780688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 Peop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14EC60C8-55FD-084A-BE95-B2E766446720}"/>
              </a:ext>
            </a:extLst>
          </p:cNvPr>
          <p:cNvSpPr>
            <a:spLocks noGrp="1"/>
          </p:cNvSpPr>
          <p:nvPr>
            <p:ph type="subTitle" idx="1" hasCustomPrompt="1"/>
          </p:nvPr>
        </p:nvSpPr>
        <p:spPr>
          <a:xfrm>
            <a:off x="3794760" y="4194626"/>
            <a:ext cx="4625340" cy="1535613"/>
          </a:xfrm>
          <a:prstGeom prst="rect">
            <a:avLst/>
          </a:prstGeom>
        </p:spPr>
        <p:txBody>
          <a:bodyPr anchor="ctr">
            <a:normAutofit/>
          </a:bodyPr>
          <a:lstStyle>
            <a:lvl1pPr marL="0" indent="0" algn="ctr">
              <a:buNone/>
              <a:defRPr lang="en-GB" sz="240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solidFill>
                  <a:srgbClr val="FFFFFF"/>
                </a:solidFill>
                <a:effectLst/>
                <a:latin typeface="Arial" panose="020B0604020202020204" pitchFamily="34" charset="0"/>
              </a:rPr>
              <a:t>Add presenter name or subtitle – Arial 24pt</a:t>
            </a:r>
          </a:p>
        </p:txBody>
      </p:sp>
      <p:sp>
        <p:nvSpPr>
          <p:cNvPr id="7" name="Title 1">
            <a:extLst>
              <a:ext uri="{FF2B5EF4-FFF2-40B4-BE49-F238E27FC236}">
                <a16:creationId xmlns:a16="http://schemas.microsoft.com/office/drawing/2014/main" id="{EE0A4753-72CA-6241-85A5-FA5F9E40DCA1}"/>
              </a:ext>
            </a:extLst>
          </p:cNvPr>
          <p:cNvSpPr>
            <a:spLocks noGrp="1"/>
          </p:cNvSpPr>
          <p:nvPr>
            <p:ph type="ctrTitle" hasCustomPrompt="1"/>
          </p:nvPr>
        </p:nvSpPr>
        <p:spPr>
          <a:xfrm>
            <a:off x="3787140" y="1127760"/>
            <a:ext cx="4610100" cy="3066867"/>
          </a:xfrm>
          <a:prstGeom prst="rect">
            <a:avLst/>
          </a:prstGeom>
        </p:spPr>
        <p:txBody>
          <a:bodyPr anchor="ctr" anchorCtr="0">
            <a:normAutofit/>
          </a:bodyPr>
          <a:lstStyle>
            <a:lvl1pPr algn="ctr">
              <a:defRPr sz="3200" b="1" baseline="0">
                <a:solidFill>
                  <a:schemeClr val="bg1"/>
                </a:solidFill>
                <a:latin typeface="Arial" panose="020B0604020202020204" pitchFamily="34" charset="0"/>
                <a:cs typeface="Arial" panose="020B0604020202020204" pitchFamily="34" charset="0"/>
              </a:defRPr>
            </a:lvl1pPr>
          </a:lstStyle>
          <a:p>
            <a:r>
              <a:rPr lang="en-US"/>
              <a:t>Add presentation title – Arial 32pt</a:t>
            </a:r>
            <a:endParaRPr lang="en-GB"/>
          </a:p>
        </p:txBody>
      </p:sp>
      <p:pic>
        <p:nvPicPr>
          <p:cNvPr id="12" name="Picture 11" descr="University of Nottingham logo">
            <a:extLst>
              <a:ext uri="{FF2B5EF4-FFF2-40B4-BE49-F238E27FC236}">
                <a16:creationId xmlns:a16="http://schemas.microsoft.com/office/drawing/2014/main" id="{6385F48C-130A-074B-BAE4-5071492DF33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2774767" cy="1030941"/>
          </a:xfrm>
          <a:prstGeom prst="rect">
            <a:avLst/>
          </a:prstGeom>
        </p:spPr>
      </p:pic>
    </p:spTree>
    <p:extLst>
      <p:ext uri="{BB962C8B-B14F-4D97-AF65-F5344CB8AC3E}">
        <p14:creationId xmlns:p14="http://schemas.microsoft.com/office/powerpoint/2010/main" val="10626703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1_2 Column Block Content Slide">
    <p:spTree>
      <p:nvGrpSpPr>
        <p:cNvPr id="1" name=""/>
        <p:cNvGrpSpPr/>
        <p:nvPr/>
      </p:nvGrpSpPr>
      <p:grpSpPr>
        <a:xfrm>
          <a:off x="0" y="0"/>
          <a:ext cx="0" cy="0"/>
          <a:chOff x="0" y="0"/>
          <a:chExt cx="0" cy="0"/>
        </a:xfrm>
      </p:grpSpPr>
      <p:sp>
        <p:nvSpPr>
          <p:cNvPr id="201" name="Body Level One…"/>
          <p:cNvSpPr txBox="1">
            <a:spLocks noGrp="1"/>
          </p:cNvSpPr>
          <p:nvPr>
            <p:ph type="body" sz="half" idx="1" hasCustomPrompt="1"/>
          </p:nvPr>
        </p:nvSpPr>
        <p:spPr>
          <a:xfrm>
            <a:off x="479376" y="2133602"/>
            <a:ext cx="5197521" cy="3746499"/>
          </a:xfrm>
          <a:prstGeom prst="rect">
            <a:avLst/>
          </a:prstGeom>
        </p:spPr>
        <p:txBody>
          <a:bodyPr/>
          <a:lstStyle/>
          <a:p>
            <a:r>
              <a:t>Body text – Arial 28pt</a:t>
            </a:r>
          </a:p>
          <a:p>
            <a:pPr lvl="1"/>
            <a:endParaRPr/>
          </a:p>
          <a:p>
            <a:pPr lvl="2"/>
            <a:endParaRPr/>
          </a:p>
          <a:p>
            <a:pPr lvl="3"/>
            <a:endParaRPr/>
          </a:p>
          <a:p>
            <a:pPr lvl="4"/>
            <a:endParaRPr/>
          </a:p>
        </p:txBody>
      </p:sp>
      <p:grpSp>
        <p:nvGrpSpPr>
          <p:cNvPr id="204" name="Group 7"/>
          <p:cNvGrpSpPr/>
          <p:nvPr/>
        </p:nvGrpSpPr>
        <p:grpSpPr>
          <a:xfrm>
            <a:off x="-1" y="-1"/>
            <a:ext cx="12192001" cy="1029591"/>
            <a:chOff x="0" y="0"/>
            <a:chExt cx="12192000" cy="1029590"/>
          </a:xfrm>
        </p:grpSpPr>
        <p:sp>
          <p:nvSpPr>
            <p:cNvPr id="202" name="Rectangle 8"/>
            <p:cNvSpPr/>
            <p:nvPr/>
          </p:nvSpPr>
          <p:spPr>
            <a:xfrm rot="10800000">
              <a:off x="0" y="-1"/>
              <a:ext cx="12192000" cy="1029590"/>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latin typeface="Georgia"/>
                  <a:ea typeface="Georgia"/>
                  <a:cs typeface="Georgia"/>
                  <a:sym typeface="Georgia"/>
                </a:defRPr>
              </a:pPr>
              <a:endParaRPr/>
            </a:p>
          </p:txBody>
        </p:sp>
        <p:pic>
          <p:nvPicPr>
            <p:cNvPr id="203" name="Picture 9" descr="Picture 9"/>
            <p:cNvPicPr>
              <a:picLocks noChangeAspect="1"/>
            </p:cNvPicPr>
            <p:nvPr/>
          </p:nvPicPr>
          <p:blipFill>
            <a:blip r:embed="rId2"/>
            <a:stretch>
              <a:fillRect/>
            </a:stretch>
          </p:blipFill>
          <p:spPr>
            <a:xfrm>
              <a:off x="-1" y="0"/>
              <a:ext cx="1032633" cy="1029589"/>
            </a:xfrm>
            <a:prstGeom prst="rect">
              <a:avLst/>
            </a:prstGeom>
            <a:ln w="12700" cap="flat">
              <a:noFill/>
              <a:miter lim="400000"/>
            </a:ln>
            <a:effectLst/>
          </p:spPr>
        </p:pic>
      </p:grpSp>
      <p:sp>
        <p:nvSpPr>
          <p:cNvPr id="205" name="Title and visual content – add slide title here"/>
          <p:cNvSpPr txBox="1">
            <a:spLocks noGrp="1"/>
          </p:cNvSpPr>
          <p:nvPr>
            <p:ph type="title" hasCustomPrompt="1"/>
          </p:nvPr>
        </p:nvSpPr>
        <p:spPr>
          <a:prstGeom prst="rect">
            <a:avLst/>
          </a:prstGeom>
        </p:spPr>
        <p:txBody>
          <a:bodyPr/>
          <a:lstStyle/>
          <a:p>
            <a:r>
              <a:t>Title and visual content – add slide title here</a:t>
            </a:r>
          </a:p>
        </p:txBody>
      </p:sp>
      <p:sp>
        <p:nvSpPr>
          <p:cNvPr id="206" name="Text Placeholder 18"/>
          <p:cNvSpPr>
            <a:spLocks noGrp="1"/>
          </p:cNvSpPr>
          <p:nvPr>
            <p:ph type="body" sz="quarter" idx="21" hasCustomPrompt="1"/>
          </p:nvPr>
        </p:nvSpPr>
        <p:spPr>
          <a:xfrm>
            <a:off x="479375" y="1484533"/>
            <a:ext cx="5197521" cy="627765"/>
          </a:xfrm>
          <a:prstGeom prst="rect">
            <a:avLst/>
          </a:prstGeom>
        </p:spPr>
        <p:txBody>
          <a:bodyPr/>
          <a:lstStyle>
            <a:lvl1pPr marL="0" indent="0">
              <a:buClrTx/>
              <a:buSzTx/>
              <a:buNone/>
              <a:defRPr b="1">
                <a:solidFill>
                  <a:schemeClr val="accent3"/>
                </a:solidFill>
              </a:defRPr>
            </a:lvl1pPr>
          </a:lstStyle>
          <a:p>
            <a:r>
              <a:t>Subtitle</a:t>
            </a:r>
          </a:p>
        </p:txBody>
      </p:sp>
      <p:sp>
        <p:nvSpPr>
          <p:cNvPr id="207" name="Rectangle 5"/>
          <p:cNvSpPr/>
          <p:nvPr/>
        </p:nvSpPr>
        <p:spPr>
          <a:xfrm>
            <a:off x="6096000" y="1029588"/>
            <a:ext cx="6096000" cy="5828412"/>
          </a:xfrm>
          <a:prstGeom prst="rect">
            <a:avLst/>
          </a:prstGeom>
          <a:solidFill>
            <a:schemeClr val="accent3"/>
          </a:solidFill>
          <a:ln w="12700">
            <a:miter lim="400000"/>
          </a:ln>
        </p:spPr>
        <p:txBody>
          <a:bodyPr lIns="45719" rIns="45719" anchor="ctr"/>
          <a:lstStyle/>
          <a:p>
            <a:pPr algn="ctr">
              <a:defRPr>
                <a:solidFill>
                  <a:srgbClr val="FFFFFF"/>
                </a:solidFill>
              </a:defRPr>
            </a:pPr>
            <a:endParaRPr/>
          </a:p>
        </p:txBody>
      </p:sp>
      <p:sp>
        <p:nvSpPr>
          <p:cNvPr id="208" name="Text Placeholder 18"/>
          <p:cNvSpPr>
            <a:spLocks noGrp="1"/>
          </p:cNvSpPr>
          <p:nvPr>
            <p:ph type="body" sz="quarter" idx="22" hasCustomPrompt="1"/>
          </p:nvPr>
        </p:nvSpPr>
        <p:spPr>
          <a:xfrm>
            <a:off x="6539555" y="1484533"/>
            <a:ext cx="5197520" cy="627765"/>
          </a:xfrm>
          <a:prstGeom prst="rect">
            <a:avLst/>
          </a:prstGeom>
        </p:spPr>
        <p:txBody>
          <a:bodyPr/>
          <a:lstStyle>
            <a:lvl1pPr marL="0" indent="0">
              <a:buClrTx/>
              <a:buSzTx/>
              <a:buNone/>
              <a:defRPr b="1">
                <a:solidFill>
                  <a:srgbClr val="FFFFFF"/>
                </a:solidFill>
              </a:defRPr>
            </a:lvl1pPr>
          </a:lstStyle>
          <a:p>
            <a:r>
              <a:t>Subtitle</a:t>
            </a:r>
          </a:p>
        </p:txBody>
      </p:sp>
      <p:sp>
        <p:nvSpPr>
          <p:cNvPr id="209"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a:t>‹#›</a:t>
            </a:fld>
            <a:endParaRPr/>
          </a:p>
        </p:txBody>
      </p:sp>
      <p:grpSp>
        <p:nvGrpSpPr>
          <p:cNvPr id="212" name="Rectangle 10"/>
          <p:cNvGrpSpPr/>
          <p:nvPr/>
        </p:nvGrpSpPr>
        <p:grpSpPr>
          <a:xfrm>
            <a:off x="12635555" y="-5461"/>
            <a:ext cx="2399412" cy="2399411"/>
            <a:chOff x="0" y="0"/>
            <a:chExt cx="2399410" cy="2399410"/>
          </a:xfrm>
        </p:grpSpPr>
        <p:sp>
          <p:nvSpPr>
            <p:cNvPr id="210" name="Square"/>
            <p:cNvSpPr/>
            <p:nvPr/>
          </p:nvSpPr>
          <p:spPr>
            <a:xfrm>
              <a:off x="0" y="0"/>
              <a:ext cx="2399411" cy="2399411"/>
            </a:xfrm>
            <a:prstGeom prst="rect">
              <a:avLst/>
            </a:prstGeom>
            <a:solidFill>
              <a:srgbClr val="D3D3D2"/>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11" name="Please see slides at the end of this template for chart and table style guides. Copy and paste these items onto this page for ease."/>
            <p:cNvSpPr txBox="1"/>
            <p:nvPr/>
          </p:nvSpPr>
          <p:spPr>
            <a:xfrm>
              <a:off x="0" y="0"/>
              <a:ext cx="2399411" cy="19535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79999" tIns="179999" rIns="179999" bIns="179999" numCol="1" anchor="t">
              <a:spAutoFit/>
            </a:bodyPr>
            <a:lstStyle>
              <a:lvl1pPr>
                <a:defRPr sz="1600">
                  <a:solidFill>
                    <a:srgbClr val="4A4A49"/>
                  </a:solidFill>
                </a:defRPr>
              </a:lvl1pPr>
            </a:lstStyle>
            <a:p>
              <a:r>
                <a:t>Please see slides at the end of this template for chart and table style guides. Copy and paste these items onto this page for ease.</a:t>
              </a:r>
            </a:p>
          </p:txBody>
        </p:sp>
      </p:grpSp>
      <p:sp>
        <p:nvSpPr>
          <p:cNvPr id="213" name="Text Placeholder 6"/>
          <p:cNvSpPr>
            <a:spLocks noGrp="1"/>
          </p:cNvSpPr>
          <p:nvPr>
            <p:ph type="body" sz="quarter" idx="23" hasCustomPrompt="1"/>
          </p:nvPr>
        </p:nvSpPr>
        <p:spPr>
          <a:xfrm>
            <a:off x="2219450" y="6356350"/>
            <a:ext cx="10801" cy="365125"/>
          </a:xfrm>
          <a:prstGeom prst="rect">
            <a:avLst/>
          </a:prstGeom>
          <a:solidFill>
            <a:srgbClr val="92928E"/>
          </a:solidFill>
        </p:spPr>
        <p:txBody>
          <a:bodyPr/>
          <a:lstStyle>
            <a:lvl1pPr marL="0" indent="0" defTabSz="365760">
              <a:spcBef>
                <a:spcPts val="400"/>
              </a:spcBef>
              <a:buClrTx/>
              <a:buSzTx/>
              <a:buNone/>
              <a:defRPr sz="1280">
                <a:solidFill>
                  <a:srgbClr val="000000"/>
                </a:solidFill>
              </a:defRPr>
            </a:lvl1pPr>
          </a:lstStyle>
          <a:p>
            <a:r>
              <a:t> </a:t>
            </a:r>
          </a:p>
        </p:txBody>
      </p:sp>
    </p:spTree>
    <p:extLst>
      <p:ext uri="{BB962C8B-B14F-4D97-AF65-F5344CB8AC3E}">
        <p14:creationId xmlns:p14="http://schemas.microsoft.com/office/powerpoint/2010/main" val="3805251922"/>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1_Key Fact &amp; Figures Slide 2">
    <p:spTree>
      <p:nvGrpSpPr>
        <p:cNvPr id="1" name=""/>
        <p:cNvGrpSpPr/>
        <p:nvPr/>
      </p:nvGrpSpPr>
      <p:grpSpPr>
        <a:xfrm>
          <a:off x="0" y="0"/>
          <a:ext cx="0" cy="0"/>
          <a:chOff x="0" y="0"/>
          <a:chExt cx="0" cy="0"/>
        </a:xfrm>
      </p:grpSpPr>
      <p:sp>
        <p:nvSpPr>
          <p:cNvPr id="246" name="Body Level One…"/>
          <p:cNvSpPr txBox="1">
            <a:spLocks noGrp="1"/>
          </p:cNvSpPr>
          <p:nvPr>
            <p:ph type="body" sz="half" idx="1" hasCustomPrompt="1"/>
          </p:nvPr>
        </p:nvSpPr>
        <p:spPr>
          <a:xfrm>
            <a:off x="6099116" y="3806825"/>
            <a:ext cx="6096001" cy="3051175"/>
          </a:xfrm>
          <a:prstGeom prst="rect">
            <a:avLst/>
          </a:prstGeom>
          <a:solidFill>
            <a:schemeClr val="accent3"/>
          </a:solidFill>
        </p:spPr>
        <p:txBody>
          <a:bodyPr/>
          <a:lstStyle>
            <a:lvl1pPr marL="0" indent="0">
              <a:buClrTx/>
              <a:buSzTx/>
              <a:buNone/>
              <a:defRPr sz="3200">
                <a:solidFill>
                  <a:srgbClr val="000000"/>
                </a:solidFill>
              </a:defRPr>
            </a:lvl1pPr>
            <a:lvl2pPr marL="709448" indent="-252248">
              <a:buClrTx/>
              <a:defRPr sz="3200">
                <a:solidFill>
                  <a:srgbClr val="000000"/>
                </a:solidFill>
              </a:defRPr>
            </a:lvl2pPr>
            <a:lvl3pPr marL="1195753" indent="-281353">
              <a:buClrTx/>
              <a:defRPr sz="3200">
                <a:solidFill>
                  <a:srgbClr val="000000"/>
                </a:solidFill>
              </a:defRPr>
            </a:lvl3pPr>
            <a:lvl4pPr>
              <a:buClrTx/>
              <a:buFontTx/>
              <a:defRPr sz="3200">
                <a:solidFill>
                  <a:srgbClr val="000000"/>
                </a:solidFill>
              </a:defRPr>
            </a:lvl4pPr>
            <a:lvl5pPr>
              <a:buClrTx/>
              <a:buFontTx/>
              <a:defRPr sz="3200">
                <a:solidFill>
                  <a:srgbClr val="000000"/>
                </a:solidFill>
              </a:defRPr>
            </a:lvl5pPr>
          </a:lstStyle>
          <a:p>
            <a:r>
              <a:t> </a:t>
            </a:r>
          </a:p>
          <a:p>
            <a:pPr lvl="1"/>
            <a:endParaRPr/>
          </a:p>
          <a:p>
            <a:pPr lvl="2"/>
            <a:endParaRPr/>
          </a:p>
          <a:p>
            <a:pPr lvl="3"/>
            <a:endParaRPr/>
          </a:p>
          <a:p>
            <a:pPr lvl="4"/>
            <a:endParaRPr/>
          </a:p>
        </p:txBody>
      </p:sp>
      <p:sp>
        <p:nvSpPr>
          <p:cNvPr id="247" name="Text Placeholder 3"/>
          <p:cNvSpPr>
            <a:spLocks noGrp="1"/>
          </p:cNvSpPr>
          <p:nvPr>
            <p:ph type="body" sz="half" idx="21" hasCustomPrompt="1"/>
          </p:nvPr>
        </p:nvSpPr>
        <p:spPr>
          <a:xfrm>
            <a:off x="6099116" y="1030287"/>
            <a:ext cx="6096001" cy="2776538"/>
          </a:xfrm>
          <a:prstGeom prst="rect">
            <a:avLst/>
          </a:prstGeom>
          <a:solidFill>
            <a:schemeClr val="accent1"/>
          </a:solidFill>
        </p:spPr>
        <p:txBody>
          <a:bodyPr/>
          <a:lstStyle>
            <a:lvl1pPr marL="0" indent="0">
              <a:buClrTx/>
              <a:buSzTx/>
              <a:buNone/>
              <a:defRPr sz="3200">
                <a:solidFill>
                  <a:srgbClr val="000000"/>
                </a:solidFill>
              </a:defRPr>
            </a:lvl1pPr>
          </a:lstStyle>
          <a:p>
            <a:r>
              <a:t> </a:t>
            </a:r>
          </a:p>
        </p:txBody>
      </p:sp>
      <p:grpSp>
        <p:nvGrpSpPr>
          <p:cNvPr id="250" name="Group 7"/>
          <p:cNvGrpSpPr/>
          <p:nvPr/>
        </p:nvGrpSpPr>
        <p:grpSpPr>
          <a:xfrm>
            <a:off x="-1" y="-1"/>
            <a:ext cx="12192001" cy="1029591"/>
            <a:chOff x="0" y="0"/>
            <a:chExt cx="12192000" cy="1029590"/>
          </a:xfrm>
        </p:grpSpPr>
        <p:sp>
          <p:nvSpPr>
            <p:cNvPr id="248" name="Rectangle 8"/>
            <p:cNvSpPr/>
            <p:nvPr/>
          </p:nvSpPr>
          <p:spPr>
            <a:xfrm rot="10800000">
              <a:off x="0" y="-1"/>
              <a:ext cx="12192000" cy="1029590"/>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latin typeface="Georgia"/>
                  <a:ea typeface="Georgia"/>
                  <a:cs typeface="Georgia"/>
                  <a:sym typeface="Georgia"/>
                </a:defRPr>
              </a:pPr>
              <a:endParaRPr/>
            </a:p>
          </p:txBody>
        </p:sp>
        <p:pic>
          <p:nvPicPr>
            <p:cNvPr id="249" name="Picture 9" descr="Picture 9"/>
            <p:cNvPicPr>
              <a:picLocks noChangeAspect="1"/>
            </p:cNvPicPr>
            <p:nvPr/>
          </p:nvPicPr>
          <p:blipFill>
            <a:blip r:embed="rId2"/>
            <a:stretch>
              <a:fillRect/>
            </a:stretch>
          </p:blipFill>
          <p:spPr>
            <a:xfrm>
              <a:off x="-1" y="0"/>
              <a:ext cx="1032633" cy="1029589"/>
            </a:xfrm>
            <a:prstGeom prst="rect">
              <a:avLst/>
            </a:prstGeom>
            <a:ln w="12700" cap="flat">
              <a:noFill/>
              <a:miter lim="400000"/>
            </a:ln>
            <a:effectLst/>
          </p:spPr>
        </p:pic>
      </p:grpSp>
      <p:sp>
        <p:nvSpPr>
          <p:cNvPr id="251" name="Title and visual content – add slide title here"/>
          <p:cNvSpPr txBox="1">
            <a:spLocks noGrp="1"/>
          </p:cNvSpPr>
          <p:nvPr>
            <p:ph type="title" hasCustomPrompt="1"/>
          </p:nvPr>
        </p:nvSpPr>
        <p:spPr>
          <a:prstGeom prst="rect">
            <a:avLst/>
          </a:prstGeom>
        </p:spPr>
        <p:txBody>
          <a:bodyPr/>
          <a:lstStyle/>
          <a:p>
            <a:r>
              <a:t>Title and visual content – add slide title here</a:t>
            </a:r>
          </a:p>
        </p:txBody>
      </p:sp>
      <p:sp>
        <p:nvSpPr>
          <p:cNvPr id="252" name="Text Placeholder 18"/>
          <p:cNvSpPr>
            <a:spLocks noGrp="1"/>
          </p:cNvSpPr>
          <p:nvPr>
            <p:ph type="body" sz="quarter" idx="22" hasCustomPrompt="1"/>
          </p:nvPr>
        </p:nvSpPr>
        <p:spPr>
          <a:xfrm>
            <a:off x="479375" y="1484533"/>
            <a:ext cx="5197521" cy="627765"/>
          </a:xfrm>
          <a:prstGeom prst="rect">
            <a:avLst/>
          </a:prstGeom>
        </p:spPr>
        <p:txBody>
          <a:bodyPr/>
          <a:lstStyle>
            <a:lvl1pPr marL="0" indent="0">
              <a:buClrTx/>
              <a:buSzTx/>
              <a:buNone/>
              <a:defRPr b="1">
                <a:solidFill>
                  <a:schemeClr val="accent3"/>
                </a:solidFill>
              </a:defRPr>
            </a:lvl1pPr>
          </a:lstStyle>
          <a:p>
            <a:r>
              <a:t>Subtitle</a:t>
            </a:r>
          </a:p>
        </p:txBody>
      </p:sp>
      <p:sp>
        <p:nvSpPr>
          <p:cNvPr id="253"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a:t>‹#›</a:t>
            </a:fld>
            <a:endParaRPr/>
          </a:p>
        </p:txBody>
      </p:sp>
      <p:grpSp>
        <p:nvGrpSpPr>
          <p:cNvPr id="256" name="Rectangle 10"/>
          <p:cNvGrpSpPr/>
          <p:nvPr/>
        </p:nvGrpSpPr>
        <p:grpSpPr>
          <a:xfrm>
            <a:off x="12635555" y="-5461"/>
            <a:ext cx="2399412" cy="2399411"/>
            <a:chOff x="0" y="0"/>
            <a:chExt cx="2399410" cy="2399410"/>
          </a:xfrm>
        </p:grpSpPr>
        <p:sp>
          <p:nvSpPr>
            <p:cNvPr id="254" name="Square"/>
            <p:cNvSpPr/>
            <p:nvPr/>
          </p:nvSpPr>
          <p:spPr>
            <a:xfrm>
              <a:off x="0" y="0"/>
              <a:ext cx="2399411" cy="2399411"/>
            </a:xfrm>
            <a:prstGeom prst="rect">
              <a:avLst/>
            </a:prstGeom>
            <a:solidFill>
              <a:srgbClr val="D3D3D2"/>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55" name="Use this slide to showcase key facts and figures by editing the text in these boxes. Options with more boxes are also available in under the ’Layouts’ button."/>
            <p:cNvSpPr txBox="1"/>
            <p:nvPr/>
          </p:nvSpPr>
          <p:spPr>
            <a:xfrm>
              <a:off x="0" y="0"/>
              <a:ext cx="2399411" cy="21821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79999" tIns="179999" rIns="179999" bIns="179999" numCol="1" anchor="t">
              <a:spAutoFit/>
            </a:bodyPr>
            <a:lstStyle>
              <a:lvl1pPr>
                <a:defRPr sz="1600">
                  <a:solidFill>
                    <a:srgbClr val="4A4A49"/>
                  </a:solidFill>
                </a:defRPr>
              </a:lvl1pPr>
            </a:lstStyle>
            <a:p>
              <a:r>
                <a:t>Use this slide to showcase key facts and figures by editing the text in these boxes. Options with more boxes are also available in under the ’Layouts’ button.</a:t>
              </a:r>
            </a:p>
          </p:txBody>
        </p:sp>
      </p:grpSp>
      <p:sp>
        <p:nvSpPr>
          <p:cNvPr id="257" name="Text Placeholder 14"/>
          <p:cNvSpPr>
            <a:spLocks noGrp="1"/>
          </p:cNvSpPr>
          <p:nvPr>
            <p:ph type="body" sz="quarter" idx="23" hasCustomPrompt="1"/>
          </p:nvPr>
        </p:nvSpPr>
        <p:spPr>
          <a:xfrm>
            <a:off x="6316245" y="1325013"/>
            <a:ext cx="4107915" cy="1685078"/>
          </a:xfrm>
          <a:prstGeom prst="rect">
            <a:avLst/>
          </a:prstGeom>
        </p:spPr>
        <p:txBody>
          <a:bodyPr/>
          <a:lstStyle>
            <a:lvl1pPr marL="0" indent="0" defTabSz="896111">
              <a:spcBef>
                <a:spcPts val="900"/>
              </a:spcBef>
              <a:buClrTx/>
              <a:buSzTx/>
              <a:buNone/>
              <a:defRPr sz="11270" b="1">
                <a:solidFill>
                  <a:srgbClr val="000000"/>
                </a:solidFill>
              </a:defRPr>
            </a:lvl1pPr>
          </a:lstStyle>
          <a:p>
            <a:r>
              <a:t>1 in 5</a:t>
            </a:r>
          </a:p>
        </p:txBody>
      </p:sp>
      <p:sp>
        <p:nvSpPr>
          <p:cNvPr id="258" name="Text Placeholder 14"/>
          <p:cNvSpPr>
            <a:spLocks noGrp="1"/>
          </p:cNvSpPr>
          <p:nvPr>
            <p:ph type="body" sz="quarter" idx="24" hasCustomPrompt="1"/>
          </p:nvPr>
        </p:nvSpPr>
        <p:spPr>
          <a:xfrm>
            <a:off x="6316245" y="2968284"/>
            <a:ext cx="5420829" cy="507832"/>
          </a:xfrm>
          <a:prstGeom prst="rect">
            <a:avLst/>
          </a:prstGeom>
        </p:spPr>
        <p:txBody>
          <a:bodyPr/>
          <a:lstStyle>
            <a:lvl1pPr marL="0" indent="0">
              <a:buClrTx/>
              <a:buSzTx/>
              <a:buNone/>
              <a:defRPr sz="3000">
                <a:solidFill>
                  <a:srgbClr val="011C67"/>
                </a:solidFill>
              </a:defRPr>
            </a:lvl1pPr>
          </a:lstStyle>
          <a:p>
            <a:r>
              <a:t>Lorem ipsum dolor sit amet</a:t>
            </a:r>
          </a:p>
        </p:txBody>
      </p:sp>
      <p:sp>
        <p:nvSpPr>
          <p:cNvPr id="259" name="Text Placeholder 14"/>
          <p:cNvSpPr>
            <a:spLocks noGrp="1"/>
          </p:cNvSpPr>
          <p:nvPr>
            <p:ph type="body" sz="quarter" idx="25" hasCustomPrompt="1"/>
          </p:nvPr>
        </p:nvSpPr>
        <p:spPr>
          <a:xfrm>
            <a:off x="6316245" y="4337925"/>
            <a:ext cx="3210527" cy="1685078"/>
          </a:xfrm>
          <a:prstGeom prst="rect">
            <a:avLst/>
          </a:prstGeom>
        </p:spPr>
        <p:txBody>
          <a:bodyPr/>
          <a:lstStyle>
            <a:lvl1pPr marL="0" indent="0" defTabSz="896111">
              <a:spcBef>
                <a:spcPts val="900"/>
              </a:spcBef>
              <a:buClrTx/>
              <a:buSzTx/>
              <a:buNone/>
              <a:defRPr sz="11270" b="1">
                <a:solidFill>
                  <a:srgbClr val="FFFFFF"/>
                </a:solidFill>
              </a:defRPr>
            </a:lvl1pPr>
          </a:lstStyle>
          <a:p>
            <a:r>
              <a:t>£2m</a:t>
            </a:r>
          </a:p>
        </p:txBody>
      </p:sp>
      <p:sp>
        <p:nvSpPr>
          <p:cNvPr id="260" name="Text Placeholder 25"/>
          <p:cNvSpPr>
            <a:spLocks noGrp="1"/>
          </p:cNvSpPr>
          <p:nvPr>
            <p:ph type="body" sz="quarter" idx="26" hasCustomPrompt="1"/>
          </p:nvPr>
        </p:nvSpPr>
        <p:spPr>
          <a:xfrm>
            <a:off x="9526771" y="4633350"/>
            <a:ext cx="2242660" cy="1255729"/>
          </a:xfrm>
          <a:prstGeom prst="rect">
            <a:avLst/>
          </a:prstGeom>
        </p:spPr>
        <p:txBody>
          <a:bodyPr/>
          <a:lstStyle>
            <a:lvl1pPr marL="0" indent="0">
              <a:buClrTx/>
              <a:buSzTx/>
              <a:buNone/>
              <a:defRPr b="1">
                <a:solidFill>
                  <a:srgbClr val="FFFFFF"/>
                </a:solidFill>
              </a:defRPr>
            </a:lvl1pPr>
          </a:lstStyle>
          <a:p>
            <a:r>
              <a:t>Lorem ipsum dolor sit amet</a:t>
            </a:r>
          </a:p>
        </p:txBody>
      </p:sp>
      <p:sp>
        <p:nvSpPr>
          <p:cNvPr id="261" name="Text Placeholder 6"/>
          <p:cNvSpPr>
            <a:spLocks noGrp="1"/>
          </p:cNvSpPr>
          <p:nvPr>
            <p:ph type="body" sz="quarter" idx="27" hasCustomPrompt="1"/>
          </p:nvPr>
        </p:nvSpPr>
        <p:spPr>
          <a:xfrm>
            <a:off x="2219450" y="6356350"/>
            <a:ext cx="10801" cy="365125"/>
          </a:xfrm>
          <a:prstGeom prst="rect">
            <a:avLst/>
          </a:prstGeom>
          <a:solidFill>
            <a:srgbClr val="92928E"/>
          </a:solidFill>
        </p:spPr>
        <p:txBody>
          <a:bodyPr/>
          <a:lstStyle>
            <a:lvl1pPr marL="0" indent="0" defTabSz="365760">
              <a:spcBef>
                <a:spcPts val="400"/>
              </a:spcBef>
              <a:buClrTx/>
              <a:buSzTx/>
              <a:buNone/>
              <a:defRPr sz="1280">
                <a:solidFill>
                  <a:srgbClr val="000000"/>
                </a:solidFill>
              </a:defRPr>
            </a:lvl1pPr>
          </a:lstStyle>
          <a:p>
            <a:r>
              <a:t> </a:t>
            </a:r>
          </a:p>
        </p:txBody>
      </p:sp>
    </p:spTree>
    <p:extLst>
      <p:ext uri="{BB962C8B-B14F-4D97-AF65-F5344CB8AC3E}">
        <p14:creationId xmlns:p14="http://schemas.microsoft.com/office/powerpoint/2010/main" val="259047823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 Science &amp; Technolog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Arc 11">
            <a:extLst>
              <a:ext uri="{FF2B5EF4-FFF2-40B4-BE49-F238E27FC236}">
                <a16:creationId xmlns:a16="http://schemas.microsoft.com/office/drawing/2014/main" id="{D7715FAF-431F-0947-BA32-CCCAE21D6FF6}"/>
              </a:ext>
              <a:ext uri="{C183D7F6-B498-43B3-948B-1728B52AA6E4}">
                <adec:decorative xmlns:adec="http://schemas.microsoft.com/office/drawing/2017/decorative" val="1"/>
              </a:ext>
            </a:extLst>
          </p:cNvPr>
          <p:cNvSpPr/>
          <p:nvPr userDrawn="1"/>
        </p:nvSpPr>
        <p:spPr>
          <a:xfrm>
            <a:off x="12335916" y="5239452"/>
            <a:ext cx="1012135" cy="1012135"/>
          </a:xfrm>
          <a:prstGeom prst="arc">
            <a:avLst>
              <a:gd name="adj1" fmla="val 818360"/>
              <a:gd name="adj2" fmla="val 9300445"/>
            </a:avLst>
          </a:prstGeom>
          <a:ln w="15875">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 Placeholder 3" descr="Logo box">
            <a:extLst>
              <a:ext uri="{FF2B5EF4-FFF2-40B4-BE49-F238E27FC236}">
                <a16:creationId xmlns:a16="http://schemas.microsoft.com/office/drawing/2014/main" id="{F89BE0EF-B1BD-4F49-A571-A9C3B39F741A}"/>
              </a:ext>
            </a:extLst>
          </p:cNvPr>
          <p:cNvSpPr>
            <a:spLocks noGrp="1"/>
          </p:cNvSpPr>
          <p:nvPr>
            <p:ph type="body" sz="quarter" idx="12" hasCustomPrompt="1"/>
          </p:nvPr>
        </p:nvSpPr>
        <p:spPr>
          <a:xfrm>
            <a:off x="8848725" y="4194626"/>
            <a:ext cx="3343275" cy="1535613"/>
          </a:xfrm>
          <a:prstGeom prst="rect">
            <a:avLst/>
          </a:prstGeom>
          <a:solidFill>
            <a:schemeClr val="bg1"/>
          </a:solidFill>
        </p:spPr>
        <p:txBody>
          <a:bodyPr anchor="ctr"/>
          <a:lstStyle>
            <a:lvl1pPr marL="0" indent="0" algn="ctr">
              <a:buNone/>
              <a:defRPr sz="1800">
                <a:solidFill>
                  <a:schemeClr val="accent5"/>
                </a:solidFill>
              </a:defRPr>
            </a:lvl1pPr>
          </a:lstStyle>
          <a:p>
            <a:pPr lvl="0"/>
            <a:r>
              <a:rPr lang="en-GB"/>
              <a:t> </a:t>
            </a:r>
            <a:endParaRPr lang="en-US"/>
          </a:p>
        </p:txBody>
      </p:sp>
      <p:sp>
        <p:nvSpPr>
          <p:cNvPr id="9" name="Rectangle 8">
            <a:extLst>
              <a:ext uri="{FF2B5EF4-FFF2-40B4-BE49-F238E27FC236}">
                <a16:creationId xmlns:a16="http://schemas.microsoft.com/office/drawing/2014/main" id="{91EF5119-3C31-2042-9116-20C98F254CA9}"/>
              </a:ext>
              <a:ext uri="{C183D7F6-B498-43B3-948B-1728B52AA6E4}">
                <adec:decorative xmlns:adec="http://schemas.microsoft.com/office/drawing/2017/decorative" val="1"/>
              </a:ext>
            </a:extLst>
          </p:cNvPr>
          <p:cNvSpPr/>
          <p:nvPr userDrawn="1"/>
        </p:nvSpPr>
        <p:spPr>
          <a:xfrm>
            <a:off x="12635555" y="4194626"/>
            <a:ext cx="1550894" cy="155089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a:solidFill>
                  <a:schemeClr val="tx2"/>
                </a:solidFill>
              </a:rPr>
              <a:t>Add a partner logo</a:t>
            </a:r>
            <a:br>
              <a:rPr lang="en-US" sz="1600">
                <a:solidFill>
                  <a:schemeClr val="tx2"/>
                </a:solidFill>
              </a:rPr>
            </a:br>
            <a:r>
              <a:rPr lang="en-US" sz="1600">
                <a:solidFill>
                  <a:schemeClr val="tx2"/>
                </a:solidFill>
              </a:rPr>
              <a:t>here if required</a:t>
            </a:r>
          </a:p>
        </p:txBody>
      </p:sp>
      <p:sp>
        <p:nvSpPr>
          <p:cNvPr id="11" name="Subtitle 2">
            <a:extLst>
              <a:ext uri="{FF2B5EF4-FFF2-40B4-BE49-F238E27FC236}">
                <a16:creationId xmlns:a16="http://schemas.microsoft.com/office/drawing/2014/main" id="{94D1AC89-727B-C049-9CD3-8F38C0F22C9E}"/>
              </a:ext>
            </a:extLst>
          </p:cNvPr>
          <p:cNvSpPr>
            <a:spLocks noGrp="1"/>
          </p:cNvSpPr>
          <p:nvPr>
            <p:ph type="subTitle" idx="1" hasCustomPrompt="1"/>
          </p:nvPr>
        </p:nvSpPr>
        <p:spPr>
          <a:xfrm>
            <a:off x="3794760" y="4194626"/>
            <a:ext cx="4625340" cy="1535613"/>
          </a:xfrm>
          <a:prstGeom prst="rect">
            <a:avLst/>
          </a:prstGeom>
        </p:spPr>
        <p:txBody>
          <a:bodyPr anchor="ctr">
            <a:normAutofit/>
          </a:bodyPr>
          <a:lstStyle>
            <a:lvl1pPr marL="0" indent="0" algn="ctr">
              <a:buNone/>
              <a:defRPr lang="en-GB" sz="240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solidFill>
                  <a:srgbClr val="FFFFFF"/>
                </a:solidFill>
                <a:effectLst/>
                <a:latin typeface="Arial" panose="020B0604020202020204" pitchFamily="34" charset="0"/>
              </a:rPr>
              <a:t>Add presenter name or subtitle – Arial 24pt</a:t>
            </a:r>
          </a:p>
        </p:txBody>
      </p:sp>
      <p:sp>
        <p:nvSpPr>
          <p:cNvPr id="8" name="Title 1">
            <a:extLst>
              <a:ext uri="{FF2B5EF4-FFF2-40B4-BE49-F238E27FC236}">
                <a16:creationId xmlns:a16="http://schemas.microsoft.com/office/drawing/2014/main" id="{EBD7A035-88C0-B640-91D8-3B73C2244888}"/>
              </a:ext>
            </a:extLst>
          </p:cNvPr>
          <p:cNvSpPr>
            <a:spLocks noGrp="1"/>
          </p:cNvSpPr>
          <p:nvPr>
            <p:ph type="ctrTitle" hasCustomPrompt="1"/>
          </p:nvPr>
        </p:nvSpPr>
        <p:spPr>
          <a:xfrm>
            <a:off x="3787140" y="1127760"/>
            <a:ext cx="4610100" cy="3066867"/>
          </a:xfrm>
          <a:prstGeom prst="rect">
            <a:avLst/>
          </a:prstGeom>
        </p:spPr>
        <p:txBody>
          <a:bodyPr anchor="ctr" anchorCtr="0">
            <a:normAutofit/>
          </a:bodyPr>
          <a:lstStyle>
            <a:lvl1pPr algn="ctr">
              <a:defRPr sz="3200" b="1" baseline="0">
                <a:solidFill>
                  <a:schemeClr val="bg1"/>
                </a:solidFill>
                <a:latin typeface="Arial" panose="020B0604020202020204" pitchFamily="34" charset="0"/>
                <a:cs typeface="Arial" panose="020B0604020202020204" pitchFamily="34" charset="0"/>
              </a:defRPr>
            </a:lvl1pPr>
          </a:lstStyle>
          <a:p>
            <a:r>
              <a:rPr lang="en-US"/>
              <a:t>Add presentation title – Arial 32pt</a:t>
            </a:r>
            <a:endParaRPr lang="en-GB"/>
          </a:p>
        </p:txBody>
      </p:sp>
      <p:pic>
        <p:nvPicPr>
          <p:cNvPr id="6" name="Picture 5" descr="University of Nottingham logo">
            <a:extLst>
              <a:ext uri="{FF2B5EF4-FFF2-40B4-BE49-F238E27FC236}">
                <a16:creationId xmlns:a16="http://schemas.microsoft.com/office/drawing/2014/main" id="{A3BA9BED-34B5-9D4D-A988-760726B7CEE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774767" cy="1027487"/>
          </a:xfrm>
          <a:prstGeom prst="rect">
            <a:avLst/>
          </a:prstGeom>
        </p:spPr>
      </p:pic>
    </p:spTree>
    <p:extLst>
      <p:ext uri="{BB962C8B-B14F-4D97-AF65-F5344CB8AC3E}">
        <p14:creationId xmlns:p14="http://schemas.microsoft.com/office/powerpoint/2010/main" val="1706569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Option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7FB682B-CBE5-0E46-8A20-FBDCFD217D46}"/>
              </a:ext>
              <a:ext uri="{C183D7F6-B498-43B3-948B-1728B52AA6E4}">
                <adec:decorative xmlns:adec="http://schemas.microsoft.com/office/drawing/2017/decorative" val="1"/>
              </a:ext>
            </a:extLst>
          </p:cNvPr>
          <p:cNvSpPr/>
          <p:nvPr userDrawn="1"/>
        </p:nvSpPr>
        <p:spPr>
          <a:xfrm>
            <a:off x="12635555" y="0"/>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a:solidFill>
                  <a:schemeClr val="tx2"/>
                </a:solidFill>
              </a:rPr>
              <a:t>Use the ‘New Slide’ </a:t>
            </a:r>
            <a:br>
              <a:rPr lang="en-US" sz="1600">
                <a:solidFill>
                  <a:schemeClr val="tx2"/>
                </a:solidFill>
              </a:rPr>
            </a:br>
            <a:r>
              <a:rPr lang="en-US" sz="1600">
                <a:solidFill>
                  <a:schemeClr val="tx2"/>
                </a:solidFill>
              </a:rPr>
              <a:t>or ‘Layout’ buttons for different divider slide options.</a:t>
            </a:r>
          </a:p>
        </p:txBody>
      </p:sp>
      <p:sp>
        <p:nvSpPr>
          <p:cNvPr id="3" name="Text Placeholder 2"/>
          <p:cNvSpPr>
            <a:spLocks noGrp="1"/>
          </p:cNvSpPr>
          <p:nvPr>
            <p:ph type="body" idx="1" hasCustomPrompt="1"/>
          </p:nvPr>
        </p:nvSpPr>
        <p:spPr>
          <a:xfrm>
            <a:off x="1341120" y="4160520"/>
            <a:ext cx="9509760" cy="936104"/>
          </a:xfrm>
          <a:prstGeom prst="rect">
            <a:avLst/>
          </a:prstGeom>
        </p:spPr>
        <p:txBody>
          <a:bodyPr>
            <a:normAutofit/>
          </a:bodyPr>
          <a:lstStyle>
            <a:lvl1pPr marL="0" indent="0" algn="l">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 Arial 28pt</a:t>
            </a:r>
          </a:p>
        </p:txBody>
      </p:sp>
      <p:sp>
        <p:nvSpPr>
          <p:cNvPr id="2" name="Title 1"/>
          <p:cNvSpPr>
            <a:spLocks noGrp="1"/>
          </p:cNvSpPr>
          <p:nvPr>
            <p:ph type="title" hasCustomPrompt="1"/>
          </p:nvPr>
        </p:nvSpPr>
        <p:spPr>
          <a:xfrm>
            <a:off x="1341120" y="2492895"/>
            <a:ext cx="9509760" cy="1872209"/>
          </a:xfrm>
          <a:prstGeom prst="rect">
            <a:avLst/>
          </a:prstGeom>
        </p:spPr>
        <p:txBody>
          <a:bodyPr anchor="ctr">
            <a:normAutofit/>
          </a:bodyPr>
          <a:lstStyle>
            <a:lvl1pPr algn="l">
              <a:defRPr sz="3600" b="1" baseline="0">
                <a:latin typeface="Arial" panose="020B0604020202020204" pitchFamily="34" charset="0"/>
                <a:cs typeface="Arial" panose="020B0604020202020204" pitchFamily="34" charset="0"/>
              </a:defRPr>
            </a:lvl1pPr>
          </a:lstStyle>
          <a:p>
            <a:r>
              <a:rPr lang="en-US"/>
              <a:t>Divider slide title – Arial Bold 36pt</a:t>
            </a:r>
            <a:endParaRPr lang="en-GB"/>
          </a:p>
        </p:txBody>
      </p:sp>
      <p:pic>
        <p:nvPicPr>
          <p:cNvPr id="7" name="Picture 6" descr="University of Nottingham logo">
            <a:extLst>
              <a:ext uri="{FF2B5EF4-FFF2-40B4-BE49-F238E27FC236}">
                <a16:creationId xmlns:a16="http://schemas.microsoft.com/office/drawing/2014/main" id="{6F81B442-D23E-CA47-8B99-3C2A297ACC4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spTree>
    <p:extLst>
      <p:ext uri="{BB962C8B-B14F-4D97-AF65-F5344CB8AC3E}">
        <p14:creationId xmlns:p14="http://schemas.microsoft.com/office/powerpoint/2010/main" val="1412805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Option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38DE1B96-986D-4446-800F-54A0D95D2FB2}"/>
              </a:ext>
            </a:extLst>
          </p:cNvPr>
          <p:cNvSpPr>
            <a:spLocks noGrp="1"/>
          </p:cNvSpPr>
          <p:nvPr>
            <p:ph type="body" idx="1" hasCustomPrompt="1"/>
          </p:nvPr>
        </p:nvSpPr>
        <p:spPr>
          <a:xfrm>
            <a:off x="1341120" y="4160520"/>
            <a:ext cx="9509760" cy="936104"/>
          </a:xfrm>
          <a:prstGeom prst="rect">
            <a:avLst/>
          </a:prstGeom>
        </p:spPr>
        <p:txBody>
          <a:bodyPr>
            <a:normAutofit/>
          </a:bodyPr>
          <a:lstStyle>
            <a:lvl1pPr marL="0" indent="0" algn="l">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 Arial 28pt</a:t>
            </a:r>
          </a:p>
        </p:txBody>
      </p:sp>
      <p:sp>
        <p:nvSpPr>
          <p:cNvPr id="8" name="Title 1">
            <a:extLst>
              <a:ext uri="{FF2B5EF4-FFF2-40B4-BE49-F238E27FC236}">
                <a16:creationId xmlns:a16="http://schemas.microsoft.com/office/drawing/2014/main" id="{CFA4EB9E-FE0B-FF48-B57B-3DBA656E7C4F}"/>
              </a:ext>
            </a:extLst>
          </p:cNvPr>
          <p:cNvSpPr>
            <a:spLocks noGrp="1"/>
          </p:cNvSpPr>
          <p:nvPr>
            <p:ph type="title" hasCustomPrompt="1"/>
          </p:nvPr>
        </p:nvSpPr>
        <p:spPr>
          <a:xfrm>
            <a:off x="1341120" y="2492895"/>
            <a:ext cx="9509760" cy="1872209"/>
          </a:xfrm>
          <a:prstGeom prst="rect">
            <a:avLst/>
          </a:prstGeom>
        </p:spPr>
        <p:txBody>
          <a:bodyPr anchor="ctr">
            <a:normAutofit/>
          </a:bodyPr>
          <a:lstStyle>
            <a:lvl1pPr algn="l">
              <a:defRPr sz="3600" b="1" baseline="0">
                <a:latin typeface="Arial" panose="020B0604020202020204" pitchFamily="34" charset="0"/>
                <a:cs typeface="Arial" panose="020B0604020202020204" pitchFamily="34" charset="0"/>
              </a:defRPr>
            </a:lvl1pPr>
          </a:lstStyle>
          <a:p>
            <a:r>
              <a:rPr lang="en-US"/>
              <a:t>Divider slide title – Arial Bold 36pt</a:t>
            </a:r>
            <a:endParaRPr lang="en-GB"/>
          </a:p>
        </p:txBody>
      </p:sp>
      <p:pic>
        <p:nvPicPr>
          <p:cNvPr id="5" name="Picture 4" descr="University of Nottingham logo">
            <a:extLst>
              <a:ext uri="{FF2B5EF4-FFF2-40B4-BE49-F238E27FC236}">
                <a16:creationId xmlns:a16="http://schemas.microsoft.com/office/drawing/2014/main" id="{A418598A-E89A-584D-B315-0C3A8BB5DD6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spTree>
    <p:extLst>
      <p:ext uri="{BB962C8B-B14F-4D97-AF65-F5344CB8AC3E}">
        <p14:creationId xmlns:p14="http://schemas.microsoft.com/office/powerpoint/2010/main" val="859365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Option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928BB5A8-2728-CF4C-9063-6BE6445BAAFC}"/>
              </a:ext>
            </a:extLst>
          </p:cNvPr>
          <p:cNvSpPr>
            <a:spLocks noGrp="1"/>
          </p:cNvSpPr>
          <p:nvPr>
            <p:ph type="body" idx="1" hasCustomPrompt="1"/>
          </p:nvPr>
        </p:nvSpPr>
        <p:spPr>
          <a:xfrm>
            <a:off x="1341120" y="4160520"/>
            <a:ext cx="9509760" cy="936104"/>
          </a:xfrm>
          <a:prstGeom prst="rect">
            <a:avLst/>
          </a:prstGeom>
        </p:spPr>
        <p:txBody>
          <a:bodyPr>
            <a:normAutofit/>
          </a:bodyPr>
          <a:lstStyle>
            <a:lvl1pPr marL="0" indent="0" algn="l">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 Arial 28pt</a:t>
            </a:r>
          </a:p>
        </p:txBody>
      </p:sp>
      <p:sp>
        <p:nvSpPr>
          <p:cNvPr id="7" name="Title 1">
            <a:extLst>
              <a:ext uri="{FF2B5EF4-FFF2-40B4-BE49-F238E27FC236}">
                <a16:creationId xmlns:a16="http://schemas.microsoft.com/office/drawing/2014/main" id="{3A61C9F9-E7A2-6342-870C-D685719F3517}"/>
              </a:ext>
            </a:extLst>
          </p:cNvPr>
          <p:cNvSpPr>
            <a:spLocks noGrp="1"/>
          </p:cNvSpPr>
          <p:nvPr>
            <p:ph type="title" hasCustomPrompt="1"/>
          </p:nvPr>
        </p:nvSpPr>
        <p:spPr>
          <a:xfrm>
            <a:off x="1341120" y="2492895"/>
            <a:ext cx="9509760" cy="1872209"/>
          </a:xfrm>
          <a:prstGeom prst="rect">
            <a:avLst/>
          </a:prstGeom>
        </p:spPr>
        <p:txBody>
          <a:bodyPr anchor="ctr">
            <a:normAutofit/>
          </a:bodyPr>
          <a:lstStyle>
            <a:lvl1pPr algn="l">
              <a:defRPr sz="3600" b="1" baseline="0">
                <a:latin typeface="Arial" panose="020B0604020202020204" pitchFamily="34" charset="0"/>
                <a:cs typeface="Arial" panose="020B0604020202020204" pitchFamily="34" charset="0"/>
              </a:defRPr>
            </a:lvl1pPr>
          </a:lstStyle>
          <a:p>
            <a:r>
              <a:rPr lang="en-US"/>
              <a:t>Divider slide title – Arial Bold 36pt</a:t>
            </a:r>
            <a:endParaRPr lang="en-GB"/>
          </a:p>
        </p:txBody>
      </p:sp>
      <p:pic>
        <p:nvPicPr>
          <p:cNvPr id="5" name="Picture 4" descr="University of Nottingham logo">
            <a:extLst>
              <a:ext uri="{FF2B5EF4-FFF2-40B4-BE49-F238E27FC236}">
                <a16:creationId xmlns:a16="http://schemas.microsoft.com/office/drawing/2014/main" id="{054B13D2-2048-3D42-80F2-F73F2403527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spTree>
    <p:extLst>
      <p:ext uri="{BB962C8B-B14F-4D97-AF65-F5344CB8AC3E}">
        <p14:creationId xmlns:p14="http://schemas.microsoft.com/office/powerpoint/2010/main" val="1747769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ubtitle Slide">
    <p:bg>
      <p:bgPr>
        <a:solidFill>
          <a:schemeClr val="accent5">
            <a:alpha val="5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E19A7CD-F138-0F44-8EE9-3A0D44746374}"/>
              </a:ext>
              <a:ext uri="{C183D7F6-B498-43B3-948B-1728B52AA6E4}">
                <adec:decorative xmlns:adec="http://schemas.microsoft.com/office/drawing/2017/decorative" val="1"/>
              </a:ext>
            </a:extLst>
          </p:cNvPr>
          <p:cNvSpPr/>
          <p:nvPr userDrawn="1"/>
        </p:nvSpPr>
        <p:spPr>
          <a:xfrm>
            <a:off x="-2691741" y="4585363"/>
            <a:ext cx="2272637" cy="2272637"/>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a:solidFill>
                  <a:schemeClr val="tx2"/>
                </a:solidFill>
              </a:rPr>
              <a:t>To change the information in the footer throughout the presentation go to ‘Insert’ &gt; ‘Header and Footers’ and add in your Name an Department. </a:t>
            </a:r>
          </a:p>
        </p:txBody>
      </p:sp>
      <p:sp>
        <p:nvSpPr>
          <p:cNvPr id="5" name="Slide Number Placeholder 4"/>
          <p:cNvSpPr>
            <a:spLocks noGrp="1"/>
          </p:cNvSpPr>
          <p:nvPr>
            <p:ph type="sldNum" sz="quarter" idx="12"/>
          </p:nvPr>
        </p:nvSpPr>
        <p:spPr>
          <a:xfrm>
            <a:off x="8828967" y="6356350"/>
            <a:ext cx="2908107" cy="365125"/>
          </a:xfrm>
        </p:spPr>
        <p:txBody>
          <a:bodyPr/>
          <a:lstStyle/>
          <a:p>
            <a:fld id="{CBBF530E-1875-46E6-901C-76683197A1B3}" type="slidenum">
              <a:rPr lang="en-GB" smtClean="0"/>
              <a:pPr/>
              <a:t>‹#›</a:t>
            </a:fld>
            <a:endParaRPr lang="en-GB"/>
          </a:p>
        </p:txBody>
      </p:sp>
      <p:sp>
        <p:nvSpPr>
          <p:cNvPr id="16" name="Footer Placeholder 3">
            <a:extLst>
              <a:ext uri="{FF2B5EF4-FFF2-40B4-BE49-F238E27FC236}">
                <a16:creationId xmlns:a16="http://schemas.microsoft.com/office/drawing/2014/main" id="{AEDAE64E-B17E-C94F-B25E-49BD42EBBEFE}"/>
              </a:ext>
            </a:extLst>
          </p:cNvPr>
          <p:cNvSpPr>
            <a:spLocks noGrp="1"/>
          </p:cNvSpPr>
          <p:nvPr>
            <p:ph type="ftr" sz="quarter" idx="11"/>
          </p:nvPr>
        </p:nvSpPr>
        <p:spPr>
          <a:xfrm>
            <a:off x="2344804" y="6356350"/>
            <a:ext cx="3469252" cy="365125"/>
          </a:xfrm>
        </p:spPr>
        <p:txBody>
          <a:bodyPr/>
          <a:lstStyle>
            <a:lvl1pPr algn="l">
              <a:defRPr/>
            </a:lvl1pPr>
          </a:lstStyle>
          <a:p>
            <a:r>
              <a:rPr lang="en-GB"/>
              <a:t>A world beyond ordinary</a:t>
            </a:r>
          </a:p>
        </p:txBody>
      </p:sp>
      <p:sp>
        <p:nvSpPr>
          <p:cNvPr id="17" name="Text Placeholder 6">
            <a:extLst>
              <a:ext uri="{FF2B5EF4-FFF2-40B4-BE49-F238E27FC236}">
                <a16:creationId xmlns:a16="http://schemas.microsoft.com/office/drawing/2014/main" id="{6849A843-67F9-4A42-88AB-E569AB1B469C}"/>
              </a:ext>
            </a:extLst>
          </p:cNvPr>
          <p:cNvSpPr>
            <a:spLocks noGrp="1"/>
          </p:cNvSpPr>
          <p:nvPr>
            <p:ph type="body" sz="quarter" idx="18" hasCustomPrompt="1"/>
          </p:nvPr>
        </p:nvSpPr>
        <p:spPr>
          <a:xfrm>
            <a:off x="2219451" y="6356350"/>
            <a:ext cx="10800" cy="365125"/>
          </a:xfrm>
          <a:prstGeom prst="rect">
            <a:avLst/>
          </a:prstGeom>
          <a:solidFill>
            <a:schemeClr val="bg2"/>
          </a:solidFill>
          <a:ln>
            <a:noFill/>
          </a:ln>
        </p:spPr>
        <p:txBody>
          <a:bodyPr/>
          <a:lstStyle>
            <a:lvl1pPr marL="0" indent="0">
              <a:buNone/>
              <a:defRPr/>
            </a:lvl1pPr>
          </a:lstStyle>
          <a:p>
            <a:pPr lvl="0"/>
            <a:r>
              <a:rPr lang="en-US"/>
              <a:t> </a:t>
            </a:r>
          </a:p>
        </p:txBody>
      </p:sp>
      <p:sp>
        <p:nvSpPr>
          <p:cNvPr id="15" name="Date Placeholder 2">
            <a:extLst>
              <a:ext uri="{FF2B5EF4-FFF2-40B4-BE49-F238E27FC236}">
                <a16:creationId xmlns:a16="http://schemas.microsoft.com/office/drawing/2014/main" id="{EC0D016C-1275-924C-98DB-B9930CE6E259}"/>
              </a:ext>
            </a:extLst>
          </p:cNvPr>
          <p:cNvSpPr>
            <a:spLocks noGrp="1"/>
          </p:cNvSpPr>
          <p:nvPr>
            <p:ph type="dt" sz="half" idx="10"/>
          </p:nvPr>
        </p:nvSpPr>
        <p:spPr>
          <a:xfrm>
            <a:off x="479375" y="6356350"/>
            <a:ext cx="1613716" cy="365125"/>
          </a:xfrm>
          <a:prstGeom prst="rect">
            <a:avLst/>
          </a:prstGeom>
        </p:spPr>
        <p:txBody>
          <a:bodyPr/>
          <a:lstStyle/>
          <a:p>
            <a:fld id="{B5104B7F-CA18-DE4B-BE1D-3BB2B7CB703D}" type="datetime4">
              <a:rPr lang="en-GB" smtClean="0"/>
              <a:t>10 September 2025</a:t>
            </a:fld>
            <a:endParaRPr lang="en-GB"/>
          </a:p>
        </p:txBody>
      </p:sp>
      <p:sp>
        <p:nvSpPr>
          <p:cNvPr id="21" name="Rectangle 20">
            <a:extLst>
              <a:ext uri="{FF2B5EF4-FFF2-40B4-BE49-F238E27FC236}">
                <a16:creationId xmlns:a16="http://schemas.microsoft.com/office/drawing/2014/main" id="{1B1E2C30-32D1-C047-B25A-9F37D699E14C}"/>
              </a:ext>
              <a:ext uri="{C183D7F6-B498-43B3-948B-1728B52AA6E4}">
                <adec:decorative xmlns:adec="http://schemas.microsoft.com/office/drawing/2017/decorative" val="1"/>
              </a:ext>
            </a:extLst>
          </p:cNvPr>
          <p:cNvSpPr/>
          <p:nvPr userDrawn="1"/>
        </p:nvSpPr>
        <p:spPr>
          <a:xfrm>
            <a:off x="12635555" y="2702257"/>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a:solidFill>
                  <a:schemeClr val="tx2"/>
                </a:solidFill>
              </a:rPr>
              <a:t>Please see slides at the end of this template for chart and table style guides. Copy and paste these items onto this page for ease.</a:t>
            </a:r>
          </a:p>
        </p:txBody>
      </p:sp>
      <p:sp>
        <p:nvSpPr>
          <p:cNvPr id="13" name="Rectangle 12">
            <a:extLst>
              <a:ext uri="{FF2B5EF4-FFF2-40B4-BE49-F238E27FC236}">
                <a16:creationId xmlns:a16="http://schemas.microsoft.com/office/drawing/2014/main" id="{903035A1-1804-EC4A-9FF8-AEE00A4BFC6F}"/>
              </a:ext>
              <a:ext uri="{C183D7F6-B498-43B3-948B-1728B52AA6E4}">
                <adec:decorative xmlns:adec="http://schemas.microsoft.com/office/drawing/2017/decorative" val="1"/>
              </a:ext>
            </a:extLst>
          </p:cNvPr>
          <p:cNvSpPr/>
          <p:nvPr userDrawn="1"/>
        </p:nvSpPr>
        <p:spPr>
          <a:xfrm>
            <a:off x="12635555" y="-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a:solidFill>
                  <a:schemeClr val="tx2"/>
                </a:solidFill>
              </a:rPr>
              <a:t>Use the ‘New Slide’ </a:t>
            </a:r>
            <a:br>
              <a:rPr lang="en-US" sz="1600">
                <a:solidFill>
                  <a:schemeClr val="tx2"/>
                </a:solidFill>
              </a:rPr>
            </a:br>
            <a:r>
              <a:rPr lang="en-US" sz="1600">
                <a:solidFill>
                  <a:schemeClr val="tx2"/>
                </a:solidFill>
              </a:rPr>
              <a:t>or ‘Layout’ buttons for different slide content options.</a:t>
            </a:r>
          </a:p>
        </p:txBody>
      </p:sp>
      <p:sp>
        <p:nvSpPr>
          <p:cNvPr id="7" name="Content Placeholder 6"/>
          <p:cNvSpPr>
            <a:spLocks noGrp="1"/>
          </p:cNvSpPr>
          <p:nvPr>
            <p:ph sz="quarter" idx="13" hasCustomPrompt="1"/>
          </p:nvPr>
        </p:nvSpPr>
        <p:spPr>
          <a:xfrm>
            <a:off x="479376" y="2133603"/>
            <a:ext cx="11257699" cy="3746498"/>
          </a:xfrm>
          <a:prstGeom prst="rect">
            <a:avLst/>
          </a:prstGeom>
        </p:spPr>
        <p:txBody>
          <a:bodyPr/>
          <a:lstStyle>
            <a:lvl1pPr>
              <a:buClr>
                <a:schemeClr val="accent3"/>
              </a:buClr>
              <a:defRPr lang="en-GB" sz="2800" smtClean="0">
                <a:solidFill>
                  <a:schemeClr val="tx1"/>
                </a:solidFill>
                <a:effectLst/>
              </a:defRPr>
            </a:lvl1pPr>
            <a:lvl2pPr>
              <a:buClr>
                <a:schemeClr val="accent3"/>
              </a:buClr>
              <a:defRPr sz="2800">
                <a:solidFill>
                  <a:schemeClr val="tx1"/>
                </a:solidFill>
              </a:defRPr>
            </a:lvl2pPr>
            <a:lvl3pPr>
              <a:buClr>
                <a:schemeClr val="accent3"/>
              </a:buClr>
              <a:defRPr sz="2800">
                <a:solidFill>
                  <a:schemeClr val="tx1"/>
                </a:solidFill>
              </a:defRPr>
            </a:lvl3pPr>
          </a:lstStyle>
          <a:p>
            <a:pPr lvl="0"/>
            <a:r>
              <a:rPr lang="en-US"/>
              <a:t>Body text – Arial 28pt</a:t>
            </a:r>
          </a:p>
          <a:p>
            <a:pPr lvl="1"/>
            <a:r>
              <a:rPr lang="en-US"/>
              <a:t>Second text – Arial 28pt</a:t>
            </a:r>
          </a:p>
          <a:p>
            <a:pPr lvl="2"/>
            <a:r>
              <a:rPr lang="en-US"/>
              <a:t>Third text – Arial 28pt</a:t>
            </a:r>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11257698" cy="627765"/>
          </a:xfrm>
          <a:prstGeom prst="rect">
            <a:avLst/>
          </a:prstGeom>
        </p:spPr>
        <p:txBody>
          <a:bodyPr>
            <a:noAutofit/>
          </a:bodyPr>
          <a:lstStyle>
            <a:lvl1pPr marL="0" indent="0">
              <a:buNone/>
              <a:defRPr sz="2800" b="1">
                <a:solidFill>
                  <a:schemeClr val="accent3"/>
                </a:solidFill>
              </a:defRPr>
            </a:lvl1pPr>
            <a:lvl2pPr>
              <a:defRPr sz="1400"/>
            </a:lvl2pPr>
            <a:lvl3pPr>
              <a:defRPr sz="1400"/>
            </a:lvl3pPr>
            <a:lvl4pPr>
              <a:defRPr sz="1400"/>
            </a:lvl4pPr>
            <a:lvl5pPr>
              <a:defRPr sz="1400"/>
            </a:lvl5pPr>
          </a:lstStyle>
          <a:p>
            <a:pPr lvl="0"/>
            <a:r>
              <a:rPr lang="en-US"/>
              <a:t>Subtitle</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 uri="{C183D7F6-B498-43B3-948B-1728B52AA6E4}">
                  <adec:decorative xmlns:adec="http://schemas.microsoft.com/office/drawing/2017/decorative" val="1"/>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descr="University of Nottingham logo">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a:t>Title and visual content – add slide title here</a:t>
            </a:r>
            <a:endParaRPr lang="en-GB"/>
          </a:p>
        </p:txBody>
      </p:sp>
    </p:spTree>
    <p:extLst>
      <p:ext uri="{BB962C8B-B14F-4D97-AF65-F5344CB8AC3E}">
        <p14:creationId xmlns:p14="http://schemas.microsoft.com/office/powerpoint/2010/main" val="1872534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p:bg>
      <p:bgPr>
        <a:solidFill>
          <a:schemeClr val="accent5">
            <a:alpha val="5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8BD330B-22A3-344E-A01F-AEEF71CCB5D3}"/>
              </a:ext>
              <a:ext uri="{C183D7F6-B498-43B3-948B-1728B52AA6E4}">
                <adec:decorative xmlns:adec="http://schemas.microsoft.com/office/drawing/2017/decorative" val="1"/>
              </a:ext>
            </a:extLst>
          </p:cNvPr>
          <p:cNvSpPr/>
          <p:nvPr userDrawn="1"/>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a:solidFill>
                  <a:schemeClr val="tx2"/>
                </a:solidFill>
              </a:rPr>
              <a:t>Please see slides at the end of this template for chart and table examples as well as different elements. Copy and paste these items onto this page.</a:t>
            </a:r>
          </a:p>
        </p:txBody>
      </p:sp>
      <p:sp>
        <p:nvSpPr>
          <p:cNvPr id="5" name="Slide Number Placeholder 4"/>
          <p:cNvSpPr>
            <a:spLocks noGrp="1"/>
          </p:cNvSpPr>
          <p:nvPr>
            <p:ph type="sldNum" sz="quarter" idx="12"/>
          </p:nvPr>
        </p:nvSpPr>
        <p:spPr>
          <a:xfrm>
            <a:off x="8828967" y="6356350"/>
            <a:ext cx="2908107" cy="365125"/>
          </a:xfrm>
        </p:spPr>
        <p:txBody>
          <a:bodyPr/>
          <a:lstStyle/>
          <a:p>
            <a:fld id="{CBBF530E-1875-46E6-901C-76683197A1B3}" type="slidenum">
              <a:rPr lang="en-GB" smtClean="0"/>
              <a:pPr/>
              <a:t>‹#›</a:t>
            </a:fld>
            <a:endParaRPr lang="en-GB"/>
          </a:p>
        </p:txBody>
      </p:sp>
      <p:sp>
        <p:nvSpPr>
          <p:cNvPr id="21" name="Footer Placeholder 3">
            <a:extLst>
              <a:ext uri="{FF2B5EF4-FFF2-40B4-BE49-F238E27FC236}">
                <a16:creationId xmlns:a16="http://schemas.microsoft.com/office/drawing/2014/main" id="{0AA0A411-DB94-FC40-85F3-F17777FB4588}"/>
              </a:ext>
            </a:extLst>
          </p:cNvPr>
          <p:cNvSpPr>
            <a:spLocks noGrp="1"/>
          </p:cNvSpPr>
          <p:nvPr>
            <p:ph type="ftr" sz="quarter" idx="11"/>
          </p:nvPr>
        </p:nvSpPr>
        <p:spPr>
          <a:xfrm>
            <a:off x="2344804" y="6356350"/>
            <a:ext cx="3469252" cy="365125"/>
          </a:xfrm>
        </p:spPr>
        <p:txBody>
          <a:bodyPr/>
          <a:lstStyle>
            <a:lvl1pPr algn="l">
              <a:defRPr/>
            </a:lvl1pPr>
          </a:lstStyle>
          <a:p>
            <a:r>
              <a:rPr lang="en-GB"/>
              <a:t>A world beyond ordinary</a:t>
            </a:r>
          </a:p>
        </p:txBody>
      </p:sp>
      <p:sp>
        <p:nvSpPr>
          <p:cNvPr id="22" name="Text Placeholder 6">
            <a:extLst>
              <a:ext uri="{FF2B5EF4-FFF2-40B4-BE49-F238E27FC236}">
                <a16:creationId xmlns:a16="http://schemas.microsoft.com/office/drawing/2014/main" id="{6F3C1752-919C-2C4A-85B7-2982AD8BE64B}"/>
              </a:ext>
            </a:extLst>
          </p:cNvPr>
          <p:cNvSpPr>
            <a:spLocks noGrp="1"/>
          </p:cNvSpPr>
          <p:nvPr>
            <p:ph type="body" sz="quarter" idx="18" hasCustomPrompt="1"/>
          </p:nvPr>
        </p:nvSpPr>
        <p:spPr>
          <a:xfrm>
            <a:off x="2219451" y="6356350"/>
            <a:ext cx="10800" cy="365125"/>
          </a:xfrm>
          <a:prstGeom prst="rect">
            <a:avLst/>
          </a:prstGeom>
          <a:solidFill>
            <a:schemeClr val="bg2"/>
          </a:solidFill>
          <a:ln>
            <a:noFill/>
          </a:ln>
        </p:spPr>
        <p:txBody>
          <a:bodyPr/>
          <a:lstStyle>
            <a:lvl1pPr marL="0" indent="0">
              <a:buNone/>
              <a:defRPr/>
            </a:lvl1pPr>
          </a:lstStyle>
          <a:p>
            <a:pPr lvl="0"/>
            <a:r>
              <a:rPr lang="en-US"/>
              <a:t> </a:t>
            </a:r>
          </a:p>
        </p:txBody>
      </p:sp>
      <p:sp>
        <p:nvSpPr>
          <p:cNvPr id="20" name="Date Placeholder 2">
            <a:extLst>
              <a:ext uri="{FF2B5EF4-FFF2-40B4-BE49-F238E27FC236}">
                <a16:creationId xmlns:a16="http://schemas.microsoft.com/office/drawing/2014/main" id="{B2A1E1DF-F3DC-FF43-B4BE-16D7BEF30B72}"/>
              </a:ext>
            </a:extLst>
          </p:cNvPr>
          <p:cNvSpPr>
            <a:spLocks noGrp="1"/>
          </p:cNvSpPr>
          <p:nvPr>
            <p:ph type="dt" sz="half" idx="10"/>
          </p:nvPr>
        </p:nvSpPr>
        <p:spPr>
          <a:xfrm>
            <a:off x="479375" y="6356350"/>
            <a:ext cx="1613716" cy="365125"/>
          </a:xfrm>
          <a:prstGeom prst="rect">
            <a:avLst/>
          </a:prstGeom>
        </p:spPr>
        <p:txBody>
          <a:bodyPr/>
          <a:lstStyle/>
          <a:p>
            <a:fld id="{45568B5D-98A7-6F45-A1F7-A7F44559C76A}" type="datetime4">
              <a:rPr lang="en-GB" smtClean="0"/>
              <a:t>10 September 2025</a:t>
            </a:fld>
            <a:endParaRPr lang="en-GB"/>
          </a:p>
        </p:txBody>
      </p:sp>
      <p:sp>
        <p:nvSpPr>
          <p:cNvPr id="7" name="Content Placeholder 6"/>
          <p:cNvSpPr>
            <a:spLocks noGrp="1"/>
          </p:cNvSpPr>
          <p:nvPr>
            <p:ph sz="quarter" idx="13" hasCustomPrompt="1"/>
          </p:nvPr>
        </p:nvSpPr>
        <p:spPr>
          <a:xfrm>
            <a:off x="479376" y="1484533"/>
            <a:ext cx="11257699" cy="4395568"/>
          </a:xfrm>
          <a:prstGeom prst="rect">
            <a:avLst/>
          </a:prstGeom>
        </p:spPr>
        <p:txBody>
          <a:bodyPr/>
          <a:lstStyle>
            <a:lvl1pPr>
              <a:buClr>
                <a:schemeClr val="accent3"/>
              </a:buClr>
              <a:defRPr lang="en-GB" sz="2800" smtClean="0">
                <a:solidFill>
                  <a:schemeClr val="tx1"/>
                </a:solidFill>
                <a:effectLst/>
              </a:defRPr>
            </a:lvl1pPr>
            <a:lvl2pPr>
              <a:buClr>
                <a:schemeClr val="accent3"/>
              </a:buClr>
              <a:defRPr sz="2800">
                <a:solidFill>
                  <a:schemeClr val="tx1"/>
                </a:solidFill>
              </a:defRPr>
            </a:lvl2pPr>
            <a:lvl3pPr>
              <a:buClr>
                <a:schemeClr val="accent3"/>
              </a:buClr>
              <a:defRPr sz="2800">
                <a:solidFill>
                  <a:schemeClr val="tx1"/>
                </a:solidFill>
              </a:defRPr>
            </a:lvl3pPr>
          </a:lstStyle>
          <a:p>
            <a:pPr lvl="0"/>
            <a:r>
              <a:rPr lang="en-US"/>
              <a:t>Body text – Arial 28pt</a:t>
            </a:r>
          </a:p>
          <a:p>
            <a:pPr lvl="1"/>
            <a:r>
              <a:rPr lang="en-US"/>
              <a:t>Second text – Arial 28pt</a:t>
            </a:r>
          </a:p>
          <a:p>
            <a:pPr lvl="2"/>
            <a:r>
              <a:rPr lang="en-US"/>
              <a:t>Third text – Arial 28pt</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 uri="{C183D7F6-B498-43B3-948B-1728B52AA6E4}">
                  <adec:decorative xmlns:adec="http://schemas.microsoft.com/office/drawing/2017/decorative" val="1"/>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descr="University of Nottingham logo">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a:t>Title and visual content – add slide title here</a:t>
            </a:r>
            <a:endParaRPr lang="en-GB"/>
          </a:p>
        </p:txBody>
      </p:sp>
    </p:spTree>
    <p:extLst>
      <p:ext uri="{BB962C8B-B14F-4D97-AF65-F5344CB8AC3E}">
        <p14:creationId xmlns:p14="http://schemas.microsoft.com/office/powerpoint/2010/main" val="577938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79377" y="6356350"/>
            <a:ext cx="288683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2591BB-5470-0A4A-9088-CD2E0456F493}" type="datetime4">
              <a:rPr lang="en-GB" smtClean="0"/>
              <a:t>10 September 2025</a:t>
            </a:fld>
            <a:endParaRPr lang="en-GB"/>
          </a:p>
        </p:txBody>
      </p:sp>
      <p:sp>
        <p:nvSpPr>
          <p:cNvPr id="5" name="Footer Placeholder 4"/>
          <p:cNvSpPr>
            <a:spLocks noGrp="1"/>
          </p:cNvSpPr>
          <p:nvPr>
            <p:ph type="ftr" sz="quarter" idx="3"/>
          </p:nvPr>
        </p:nvSpPr>
        <p:spPr>
          <a:xfrm>
            <a:off x="4040191"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A world beyond ordinary</a:t>
            </a:r>
          </a:p>
        </p:txBody>
      </p:sp>
      <p:sp>
        <p:nvSpPr>
          <p:cNvPr id="6" name="Slide Number Placeholder 5"/>
          <p:cNvSpPr>
            <a:spLocks noGrp="1"/>
          </p:cNvSpPr>
          <p:nvPr>
            <p:ph type="sldNum" sz="quarter" idx="4"/>
          </p:nvPr>
        </p:nvSpPr>
        <p:spPr>
          <a:xfrm>
            <a:off x="8828967" y="6356350"/>
            <a:ext cx="290810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BF530E-1875-46E6-901C-76683197A1B3}" type="slidenum">
              <a:rPr lang="en-GB" smtClean="0"/>
              <a:pPr/>
              <a:t>‹#›</a:t>
            </a:fld>
            <a:endParaRPr lang="en-GB"/>
          </a:p>
        </p:txBody>
      </p:sp>
    </p:spTree>
    <p:extLst>
      <p:ext uri="{BB962C8B-B14F-4D97-AF65-F5344CB8AC3E}">
        <p14:creationId xmlns:p14="http://schemas.microsoft.com/office/powerpoint/2010/main" val="42974198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90" r:id="rId23"/>
    <p:sldLayoutId id="2147483691" r:id="rId24"/>
    <p:sldLayoutId id="2147483692" r:id="rId25"/>
    <p:sldLayoutId id="2147483693" r:id="rId26"/>
    <p:sldLayoutId id="2147483694" r:id="rId27"/>
    <p:sldLayoutId id="2147483696" r:id="rId28"/>
    <p:sldLayoutId id="2147483697" r:id="rId29"/>
    <p:sldLayoutId id="2147483698" r:id="rId30"/>
    <p:sldLayoutId id="2147483699" r:id="rId31"/>
  </p:sldLayoutIdLst>
  <p:hf hdr="0"/>
  <p:txStyles>
    <p:title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32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9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6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Wingdings" panose="05000000000000000000" pitchFamily="2" charset="2"/>
        <a:buNone/>
        <a:defRPr sz="2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4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0.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17.xml"/><Relationship Id="rId5" Type="http://schemas.microsoft.com/office/2007/relationships/hdphoto" Target="../media/hdphoto2.wdp"/><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www.nctu.ac.uk/our-research/methodology/current-studies/rampe.aspx"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42C6A507-A322-86E8-2721-30E132E4856E}"/>
              </a:ext>
            </a:extLst>
          </p:cNvPr>
          <p:cNvSpPr/>
          <p:nvPr/>
        </p:nvSpPr>
        <p:spPr>
          <a:xfrm>
            <a:off x="-1" y="5595581"/>
            <a:ext cx="7873341" cy="1262420"/>
          </a:xfrm>
          <a:prstGeom prst="r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ubtitle 5">
            <a:extLst>
              <a:ext uri="{FF2B5EF4-FFF2-40B4-BE49-F238E27FC236}">
                <a16:creationId xmlns:a16="http://schemas.microsoft.com/office/drawing/2014/main" id="{2127E6C6-61FC-3F81-4D16-13CA8760A29F}"/>
              </a:ext>
            </a:extLst>
          </p:cNvPr>
          <p:cNvSpPr>
            <a:spLocks noGrp="1"/>
          </p:cNvSpPr>
          <p:nvPr>
            <p:ph type="subTitle" idx="1"/>
          </p:nvPr>
        </p:nvSpPr>
        <p:spPr/>
        <p:txBody>
          <a:bodyPr/>
          <a:lstStyle/>
          <a:p>
            <a:r>
              <a:rPr lang="en-GB" dirty="0">
                <a:latin typeface="Calibri" panose="020F0502020204030204" pitchFamily="34" charset="0"/>
                <a:cs typeface="Calibri" panose="020F0502020204030204" pitchFamily="34" charset="0"/>
              </a:rPr>
              <a:t>Cydney Bruce</a:t>
            </a:r>
          </a:p>
          <a:p>
            <a:r>
              <a:rPr lang="en-GB" dirty="0">
                <a:latin typeface="Calibri" panose="020F0502020204030204" pitchFamily="34" charset="0"/>
                <a:cs typeface="Calibri" panose="020F0502020204030204" pitchFamily="34" charset="0"/>
              </a:rPr>
              <a:t>Nottingham Clinical Trials Unit</a:t>
            </a:r>
          </a:p>
        </p:txBody>
      </p:sp>
      <p:sp>
        <p:nvSpPr>
          <p:cNvPr id="5" name="Title 4">
            <a:extLst>
              <a:ext uri="{FF2B5EF4-FFF2-40B4-BE49-F238E27FC236}">
                <a16:creationId xmlns:a16="http://schemas.microsoft.com/office/drawing/2014/main" id="{01B7F0AB-AB54-7540-B7DC-843EC2C6C614}"/>
              </a:ext>
            </a:extLst>
          </p:cNvPr>
          <p:cNvSpPr>
            <a:spLocks noGrp="1"/>
          </p:cNvSpPr>
          <p:nvPr>
            <p:ph type="ctrTitle"/>
          </p:nvPr>
        </p:nvSpPr>
        <p:spPr>
          <a:xfrm>
            <a:off x="3794760" y="1127760"/>
            <a:ext cx="4602480" cy="3066867"/>
          </a:xfrm>
        </p:spPr>
        <p:txBody>
          <a:bodyPr>
            <a:normAutofit/>
          </a:bodyPr>
          <a:lstStyle/>
          <a:p>
            <a:r>
              <a:rPr lang="en-GB" sz="2800" b="1" dirty="0">
                <a:effectLst/>
                <a:latin typeface="Verdana" panose="020B0604030504040204" pitchFamily="34" charset="0"/>
                <a:ea typeface="Calibri" panose="020F0502020204030204" pitchFamily="34" charset="0"/>
                <a:cs typeface="Arial" panose="020B0604020202020204" pitchFamily="34" charset="0"/>
              </a:rPr>
              <a:t>RAMPE: Randomisation/</a:t>
            </a:r>
            <a:br>
              <a:rPr lang="en-GB" sz="2800" b="1" dirty="0">
                <a:effectLst/>
                <a:latin typeface="Verdana" panose="020B0604030504040204" pitchFamily="34" charset="0"/>
                <a:ea typeface="Calibri" panose="020F0502020204030204" pitchFamily="34" charset="0"/>
                <a:cs typeface="Arial" panose="020B0604020202020204" pitchFamily="34" charset="0"/>
              </a:rPr>
            </a:br>
            <a:r>
              <a:rPr lang="en-GB" sz="2800" b="1" dirty="0">
                <a:effectLst/>
                <a:latin typeface="Verdana" panose="020B0604030504040204" pitchFamily="34" charset="0"/>
                <a:ea typeface="Calibri" panose="020F0502020204030204" pitchFamily="34" charset="0"/>
                <a:cs typeface="Arial" panose="020B0604020202020204" pitchFamily="34" charset="0"/>
              </a:rPr>
              <a:t>Allocation Method Performance Evaluation</a:t>
            </a:r>
            <a:endParaRPr lang="en-US" sz="2800" dirty="0"/>
          </a:p>
        </p:txBody>
      </p:sp>
      <p:pic>
        <p:nvPicPr>
          <p:cNvPr id="7" name="Picture 6" descr="Text&#10;&#10;Description automatically generated">
            <a:extLst>
              <a:ext uri="{FF2B5EF4-FFF2-40B4-BE49-F238E27FC236}">
                <a16:creationId xmlns:a16="http://schemas.microsoft.com/office/drawing/2014/main" id="{10713E61-CC00-1827-B5F5-70202526DB2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9916711" y="123186"/>
            <a:ext cx="2125473" cy="1178672"/>
          </a:xfrm>
          <a:prstGeom prst="rect">
            <a:avLst/>
          </a:prstGeom>
        </p:spPr>
      </p:pic>
      <p:sp>
        <p:nvSpPr>
          <p:cNvPr id="8" name="Text Placeholder 2">
            <a:extLst>
              <a:ext uri="{FF2B5EF4-FFF2-40B4-BE49-F238E27FC236}">
                <a16:creationId xmlns:a16="http://schemas.microsoft.com/office/drawing/2014/main" id="{9A027C9F-26AE-2083-C749-C7A34EDE6A0D}"/>
              </a:ext>
            </a:extLst>
          </p:cNvPr>
          <p:cNvSpPr txBox="1">
            <a:spLocks/>
          </p:cNvSpPr>
          <p:nvPr/>
        </p:nvSpPr>
        <p:spPr>
          <a:xfrm>
            <a:off x="6728210" y="2954252"/>
            <a:ext cx="5022078" cy="1079795"/>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9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6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Wingdings" panose="05000000000000000000" pitchFamily="2" charset="2"/>
              <a:buNone/>
              <a:defRPr sz="2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4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2400" dirty="0">
              <a:solidFill>
                <a:schemeClr val="bg1"/>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E2D052D2-59F1-DF59-AF66-6F324CBA5583}"/>
              </a:ext>
            </a:extLst>
          </p:cNvPr>
          <p:cNvPicPr>
            <a:picLocks noChangeAspect="1"/>
          </p:cNvPicPr>
          <p:nvPr/>
        </p:nvPicPr>
        <p:blipFill>
          <a:blip r:embed="rId4"/>
          <a:stretch>
            <a:fillRect/>
          </a:stretch>
        </p:blipFill>
        <p:spPr>
          <a:xfrm>
            <a:off x="0" y="5807001"/>
            <a:ext cx="2546900" cy="1050999"/>
          </a:xfrm>
          <a:prstGeom prst="rect">
            <a:avLst/>
          </a:prstGeom>
        </p:spPr>
      </p:pic>
    </p:spTree>
    <p:extLst>
      <p:ext uri="{BB962C8B-B14F-4D97-AF65-F5344CB8AC3E}">
        <p14:creationId xmlns:p14="http://schemas.microsoft.com/office/powerpoint/2010/main" val="4171895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E44A924-B054-7EEF-57C1-0F90BD4DB415}"/>
              </a:ext>
            </a:extLst>
          </p:cNvPr>
          <p:cNvSpPr>
            <a:spLocks noGrp="1"/>
          </p:cNvSpPr>
          <p:nvPr>
            <p:ph type="body" idx="1"/>
          </p:nvPr>
        </p:nvSpPr>
        <p:spPr>
          <a:xfrm>
            <a:off x="1341120" y="4160520"/>
            <a:ext cx="9509760" cy="2195828"/>
          </a:xfrm>
        </p:spPr>
        <p:txBody>
          <a:bodyPr>
            <a:normAutofit lnSpcReduction="10000"/>
          </a:bodyPr>
          <a:lstStyle/>
          <a:p>
            <a:r>
              <a:rPr lang="en-GB" sz="2000" dirty="0"/>
              <a:t>Group size imbalance</a:t>
            </a:r>
          </a:p>
          <a:p>
            <a:r>
              <a:rPr lang="en-GB" sz="2000" dirty="0"/>
              <a:t>Characteristic imbalance</a:t>
            </a:r>
          </a:p>
          <a:p>
            <a:endParaRPr lang="en-GB" sz="2000" dirty="0"/>
          </a:p>
          <a:p>
            <a:r>
              <a:rPr lang="en-GB" sz="2000" dirty="0"/>
              <a:t>Predictability through Alternation</a:t>
            </a:r>
          </a:p>
          <a:p>
            <a:r>
              <a:rPr lang="en-GB" sz="2000" dirty="0"/>
              <a:t>Predictability through backing the loser</a:t>
            </a:r>
          </a:p>
          <a:p>
            <a:r>
              <a:rPr lang="en-GB" sz="2000" dirty="0"/>
              <a:t>Predictability through balance</a:t>
            </a:r>
          </a:p>
          <a:p>
            <a:endParaRPr lang="en-GB" sz="2000" dirty="0"/>
          </a:p>
          <a:p>
            <a:endParaRPr lang="en-GB" dirty="0"/>
          </a:p>
        </p:txBody>
      </p:sp>
      <p:sp>
        <p:nvSpPr>
          <p:cNvPr id="7" name="Title 6">
            <a:extLst>
              <a:ext uri="{FF2B5EF4-FFF2-40B4-BE49-F238E27FC236}">
                <a16:creationId xmlns:a16="http://schemas.microsoft.com/office/drawing/2014/main" id="{5B4C9C77-F00B-A9CF-D796-E7435C1F6A52}"/>
              </a:ext>
            </a:extLst>
          </p:cNvPr>
          <p:cNvSpPr>
            <a:spLocks noGrp="1"/>
          </p:cNvSpPr>
          <p:nvPr>
            <p:ph type="title"/>
          </p:nvPr>
        </p:nvSpPr>
        <p:spPr/>
        <p:txBody>
          <a:bodyPr/>
          <a:lstStyle/>
          <a:p>
            <a:r>
              <a:rPr lang="en-GB" dirty="0"/>
              <a:t>The RAMPE Package</a:t>
            </a:r>
          </a:p>
        </p:txBody>
      </p:sp>
      <p:sp>
        <p:nvSpPr>
          <p:cNvPr id="2" name="Slide Number Placeholder 1">
            <a:extLst>
              <a:ext uri="{FF2B5EF4-FFF2-40B4-BE49-F238E27FC236}">
                <a16:creationId xmlns:a16="http://schemas.microsoft.com/office/drawing/2014/main" id="{6CF20897-5790-C8AC-1C20-C8FABCF9D061}"/>
              </a:ext>
            </a:extLst>
          </p:cNvPr>
          <p:cNvSpPr>
            <a:spLocks noGrp="1"/>
          </p:cNvSpPr>
          <p:nvPr>
            <p:ph type="sldNum" sz="quarter" idx="4294967295"/>
          </p:nvPr>
        </p:nvSpPr>
        <p:spPr>
          <a:xfrm>
            <a:off x="9285288" y="6356350"/>
            <a:ext cx="2906712" cy="365125"/>
          </a:xfrm>
        </p:spPr>
        <p:txBody>
          <a:bodyPr/>
          <a:lstStyle/>
          <a:p>
            <a:fld id="{CBBF530E-1875-46E6-901C-76683197A1B3}" type="slidenum">
              <a:rPr lang="en-GB" smtClean="0"/>
              <a:pPr/>
              <a:t>10</a:t>
            </a:fld>
            <a:endParaRPr lang="en-GB"/>
          </a:p>
        </p:txBody>
      </p:sp>
      <p:sp>
        <p:nvSpPr>
          <p:cNvPr id="5" name="Date Placeholder 4">
            <a:extLst>
              <a:ext uri="{FF2B5EF4-FFF2-40B4-BE49-F238E27FC236}">
                <a16:creationId xmlns:a16="http://schemas.microsoft.com/office/drawing/2014/main" id="{CFE71D76-419D-DF8F-BD5D-09DC4D36A592}"/>
              </a:ext>
            </a:extLst>
          </p:cNvPr>
          <p:cNvSpPr>
            <a:spLocks noGrp="1"/>
          </p:cNvSpPr>
          <p:nvPr>
            <p:ph type="dt" sz="half" idx="4294967295"/>
          </p:nvPr>
        </p:nvSpPr>
        <p:spPr>
          <a:xfrm>
            <a:off x="0" y="6356350"/>
            <a:ext cx="1612900" cy="365125"/>
          </a:xfrm>
        </p:spPr>
        <p:txBody>
          <a:bodyPr/>
          <a:lstStyle/>
          <a:p>
            <a:fld id="{EB6B105C-76FB-6446-8508-90DC52B2563F}" type="datetime4">
              <a:rPr lang="en-GB" smtClean="0"/>
              <a:t>10 September 2025</a:t>
            </a:fld>
            <a:endParaRPr lang="en-GB"/>
          </a:p>
        </p:txBody>
      </p:sp>
      <p:sp>
        <p:nvSpPr>
          <p:cNvPr id="9" name="Footer Placeholder 2">
            <a:extLst>
              <a:ext uri="{FF2B5EF4-FFF2-40B4-BE49-F238E27FC236}">
                <a16:creationId xmlns:a16="http://schemas.microsoft.com/office/drawing/2014/main" id="{6A7E6E03-2C38-A8D2-8F1C-6EF82869DD94}"/>
              </a:ext>
            </a:extLst>
          </p:cNvPr>
          <p:cNvSpPr txBox="1">
            <a:spLocks/>
          </p:cNvSpPr>
          <p:nvPr/>
        </p:nvSpPr>
        <p:spPr>
          <a:xfrm>
            <a:off x="434566" y="6356349"/>
            <a:ext cx="346868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Cydney Bruce,  NCTU</a:t>
            </a:r>
          </a:p>
        </p:txBody>
      </p:sp>
    </p:spTree>
    <p:extLst>
      <p:ext uri="{BB962C8B-B14F-4D97-AF65-F5344CB8AC3E}">
        <p14:creationId xmlns:p14="http://schemas.microsoft.com/office/powerpoint/2010/main" val="3862087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E392B-3F7A-D436-5302-8D7960F46193}"/>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1B0EEBA2-B39A-27EC-A99F-73996790A190}"/>
              </a:ext>
            </a:extLst>
          </p:cNvPr>
          <p:cNvSpPr>
            <a:spLocks noGrp="1"/>
          </p:cNvSpPr>
          <p:nvPr>
            <p:ph type="body" sz="quarter" idx="18"/>
          </p:nvPr>
        </p:nvSpPr>
        <p:spPr/>
        <p:txBody>
          <a:bodyPr/>
          <a:lstStyle/>
          <a:p>
            <a:endParaRPr lang="en-GB"/>
          </a:p>
        </p:txBody>
      </p:sp>
      <p:sp>
        <p:nvSpPr>
          <p:cNvPr id="7" name="Content Placeholder 6">
            <a:extLst>
              <a:ext uri="{FF2B5EF4-FFF2-40B4-BE49-F238E27FC236}">
                <a16:creationId xmlns:a16="http://schemas.microsoft.com/office/drawing/2014/main" id="{07BE375B-BC14-3A9A-DBA3-E5E738276C73}"/>
              </a:ext>
            </a:extLst>
          </p:cNvPr>
          <p:cNvSpPr>
            <a:spLocks noGrp="1"/>
          </p:cNvSpPr>
          <p:nvPr>
            <p:ph sz="quarter" idx="16"/>
          </p:nvPr>
        </p:nvSpPr>
        <p:spPr/>
        <p:txBody>
          <a:bodyPr/>
          <a:lstStyle/>
          <a:p>
            <a:pPr marL="0" indent="0" algn="ctr">
              <a:buNone/>
            </a:pPr>
            <a:r>
              <a:rPr lang="en-GB" sz="2400" dirty="0"/>
              <a:t>Taken at every point in the sequence after every participant is randomised and the worst imbalance seen is reported.</a:t>
            </a:r>
          </a:p>
          <a:p>
            <a:pPr marL="0" indent="0" algn="ctr">
              <a:buNone/>
            </a:pPr>
            <a:endParaRPr lang="en-GB" sz="2000" dirty="0"/>
          </a:p>
          <a:p>
            <a:pPr marL="0" indent="0">
              <a:buNone/>
            </a:pPr>
            <a:endParaRPr lang="en-GB" sz="2000" dirty="0"/>
          </a:p>
          <a:p>
            <a:pPr marL="0" indent="0">
              <a:buNone/>
            </a:pPr>
            <a:r>
              <a:rPr lang="en-GB" sz="2000" dirty="0"/>
              <a:t>Why?</a:t>
            </a:r>
          </a:p>
          <a:p>
            <a:r>
              <a:rPr lang="en-GB" sz="2000" dirty="0"/>
              <a:t>Risk of early closure</a:t>
            </a:r>
          </a:p>
          <a:p>
            <a:r>
              <a:rPr lang="en-GB" sz="2000" dirty="0"/>
              <a:t>Planned interim analysis</a:t>
            </a:r>
          </a:p>
        </p:txBody>
      </p:sp>
      <p:sp>
        <p:nvSpPr>
          <p:cNvPr id="8" name="Text Placeholder 7">
            <a:extLst>
              <a:ext uri="{FF2B5EF4-FFF2-40B4-BE49-F238E27FC236}">
                <a16:creationId xmlns:a16="http://schemas.microsoft.com/office/drawing/2014/main" id="{03C014EF-6DE3-334B-E334-9FA9D502CFF0}"/>
              </a:ext>
            </a:extLst>
          </p:cNvPr>
          <p:cNvSpPr>
            <a:spLocks noGrp="1"/>
          </p:cNvSpPr>
          <p:nvPr>
            <p:ph type="body" sz="quarter" idx="17"/>
          </p:nvPr>
        </p:nvSpPr>
        <p:spPr>
          <a:xfrm>
            <a:off x="6447657" y="1343471"/>
            <a:ext cx="5547670" cy="627765"/>
          </a:xfrm>
        </p:spPr>
        <p:txBody>
          <a:bodyPr/>
          <a:lstStyle/>
          <a:p>
            <a:pPr algn="ctr"/>
            <a:r>
              <a:rPr lang="en-GB" dirty="0"/>
              <a:t>Chronological</a:t>
            </a:r>
            <a:endParaRPr lang="en-GB" sz="3200" dirty="0"/>
          </a:p>
        </p:txBody>
      </p:sp>
      <p:sp>
        <p:nvSpPr>
          <p:cNvPr id="5" name="Content Placeholder 4">
            <a:extLst>
              <a:ext uri="{FF2B5EF4-FFF2-40B4-BE49-F238E27FC236}">
                <a16:creationId xmlns:a16="http://schemas.microsoft.com/office/drawing/2014/main" id="{B8E1E5E5-8547-0487-2DEA-21A789E8CB73}"/>
              </a:ext>
            </a:extLst>
          </p:cNvPr>
          <p:cNvSpPr>
            <a:spLocks noGrp="1"/>
          </p:cNvSpPr>
          <p:nvPr>
            <p:ph sz="quarter" idx="13"/>
          </p:nvPr>
        </p:nvSpPr>
        <p:spPr>
          <a:xfrm>
            <a:off x="479377" y="2133603"/>
            <a:ext cx="5197519" cy="1035050"/>
          </a:xfrm>
        </p:spPr>
        <p:txBody>
          <a:bodyPr/>
          <a:lstStyle/>
          <a:p>
            <a:pPr marL="0" indent="0" algn="ctr">
              <a:buNone/>
            </a:pPr>
            <a:r>
              <a:rPr lang="en-GB" sz="2400" dirty="0"/>
              <a:t>The final imbalance after all participants have been randomised</a:t>
            </a:r>
          </a:p>
          <a:p>
            <a:pPr marL="0" indent="0">
              <a:buNone/>
            </a:pPr>
            <a:endParaRPr lang="en-GB" dirty="0"/>
          </a:p>
        </p:txBody>
      </p:sp>
      <p:sp>
        <p:nvSpPr>
          <p:cNvPr id="6" name="Text Placeholder 5">
            <a:extLst>
              <a:ext uri="{FF2B5EF4-FFF2-40B4-BE49-F238E27FC236}">
                <a16:creationId xmlns:a16="http://schemas.microsoft.com/office/drawing/2014/main" id="{4238041C-5640-8830-81BF-504378A7B6C9}"/>
              </a:ext>
            </a:extLst>
          </p:cNvPr>
          <p:cNvSpPr>
            <a:spLocks noGrp="1"/>
          </p:cNvSpPr>
          <p:nvPr>
            <p:ph type="body" sz="quarter" idx="15"/>
          </p:nvPr>
        </p:nvSpPr>
        <p:spPr>
          <a:xfrm>
            <a:off x="479376" y="1343471"/>
            <a:ext cx="5197519" cy="627765"/>
          </a:xfrm>
        </p:spPr>
        <p:txBody>
          <a:bodyPr/>
          <a:lstStyle/>
          <a:p>
            <a:pPr algn="ctr"/>
            <a:r>
              <a:rPr lang="en-GB" dirty="0"/>
              <a:t>End of trial</a:t>
            </a:r>
            <a:endParaRPr lang="en-GB" sz="3200" dirty="0"/>
          </a:p>
        </p:txBody>
      </p:sp>
      <p:sp>
        <p:nvSpPr>
          <p:cNvPr id="4" name="Title 3">
            <a:extLst>
              <a:ext uri="{FF2B5EF4-FFF2-40B4-BE49-F238E27FC236}">
                <a16:creationId xmlns:a16="http://schemas.microsoft.com/office/drawing/2014/main" id="{15629FD5-A027-8798-635F-5741E0C41AA4}"/>
              </a:ext>
            </a:extLst>
          </p:cNvPr>
          <p:cNvSpPr>
            <a:spLocks noGrp="1"/>
          </p:cNvSpPr>
          <p:nvPr>
            <p:ph type="title"/>
          </p:nvPr>
        </p:nvSpPr>
        <p:spPr/>
        <p:txBody>
          <a:bodyPr/>
          <a:lstStyle/>
          <a:p>
            <a:r>
              <a:rPr lang="en-GB" dirty="0"/>
              <a:t>Imbalance: End of Trial vs Chronological</a:t>
            </a:r>
          </a:p>
        </p:txBody>
      </p:sp>
      <p:sp>
        <p:nvSpPr>
          <p:cNvPr id="2" name="Date Placeholder 3">
            <a:extLst>
              <a:ext uri="{FF2B5EF4-FFF2-40B4-BE49-F238E27FC236}">
                <a16:creationId xmlns:a16="http://schemas.microsoft.com/office/drawing/2014/main" id="{4CC13206-396D-46D2-7BA8-551E29C8EEAE}"/>
              </a:ext>
            </a:extLst>
          </p:cNvPr>
          <p:cNvSpPr>
            <a:spLocks noGrp="1"/>
          </p:cNvSpPr>
          <p:nvPr>
            <p:ph type="dt" sz="half" idx="10"/>
          </p:nvPr>
        </p:nvSpPr>
        <p:spPr>
          <a:xfrm>
            <a:off x="479375" y="6356350"/>
            <a:ext cx="161371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0F7DE-C861-5B4A-8F6E-B41E688AA230}" type="datetime4">
              <a:rPr kumimoji="0" lang="en-GB"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 September 2025</a:t>
            </a:fld>
            <a:endParaRPr kumimoji="0" lang="en-GB"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
        <p:nvSpPr>
          <p:cNvPr id="3" name="Footer Placeholder 1">
            <a:extLst>
              <a:ext uri="{FF2B5EF4-FFF2-40B4-BE49-F238E27FC236}">
                <a16:creationId xmlns:a16="http://schemas.microsoft.com/office/drawing/2014/main" id="{8C6FAADC-C7E1-17F6-F1C0-9672C0DBECD3}"/>
              </a:ext>
            </a:extLst>
          </p:cNvPr>
          <p:cNvSpPr>
            <a:spLocks noGrp="1"/>
          </p:cNvSpPr>
          <p:nvPr>
            <p:ph type="ftr" sz="quarter" idx="11"/>
          </p:nvPr>
        </p:nvSpPr>
        <p:spPr>
          <a:xfrm>
            <a:off x="2344804" y="6356350"/>
            <a:ext cx="346925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Cydney Bruce, NCTU</a:t>
            </a:r>
          </a:p>
        </p:txBody>
      </p:sp>
    </p:spTree>
    <p:extLst>
      <p:ext uri="{BB962C8B-B14F-4D97-AF65-F5344CB8AC3E}">
        <p14:creationId xmlns:p14="http://schemas.microsoft.com/office/powerpoint/2010/main" val="1104988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87E8930E-7CCC-3C97-B490-49C732838039}"/>
              </a:ext>
            </a:extLst>
          </p:cNvPr>
          <p:cNvSpPr/>
          <p:nvPr/>
        </p:nvSpPr>
        <p:spPr>
          <a:xfrm>
            <a:off x="6262356" y="4272667"/>
            <a:ext cx="5732971" cy="1500181"/>
          </a:xfrm>
          <a:prstGeom prst="roundRect">
            <a:avLst/>
          </a:prstGeom>
          <a:solidFill>
            <a:schemeClr val="accent1">
              <a:lumMod val="20000"/>
              <a:lumOff val="8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9" name="Text Placeholder 8">
            <a:extLst>
              <a:ext uri="{FF2B5EF4-FFF2-40B4-BE49-F238E27FC236}">
                <a16:creationId xmlns:a16="http://schemas.microsoft.com/office/drawing/2014/main" id="{5C2F8899-22E7-45AD-8602-2DFD874DCB4A}"/>
              </a:ext>
            </a:extLst>
          </p:cNvPr>
          <p:cNvSpPr>
            <a:spLocks noGrp="1"/>
          </p:cNvSpPr>
          <p:nvPr>
            <p:ph type="body" sz="quarter" idx="18"/>
          </p:nvPr>
        </p:nvSpPr>
        <p:spPr/>
        <p:txBody>
          <a:bodyPr/>
          <a:lstStyle/>
          <a:p>
            <a:endParaRPr lang="en-GB"/>
          </a:p>
        </p:txBody>
      </p:sp>
      <p:sp>
        <p:nvSpPr>
          <p:cNvPr id="7" name="Content Placeholder 6">
            <a:extLst>
              <a:ext uri="{FF2B5EF4-FFF2-40B4-BE49-F238E27FC236}">
                <a16:creationId xmlns:a16="http://schemas.microsoft.com/office/drawing/2014/main" id="{AF8DD949-461C-F5AE-0E11-6940E6CD722E}"/>
              </a:ext>
            </a:extLst>
          </p:cNvPr>
          <p:cNvSpPr>
            <a:spLocks noGrp="1"/>
          </p:cNvSpPr>
          <p:nvPr>
            <p:ph sz="quarter" idx="16"/>
          </p:nvPr>
        </p:nvSpPr>
        <p:spPr/>
        <p:txBody>
          <a:bodyPr/>
          <a:lstStyle/>
          <a:p>
            <a:pPr marL="0" indent="0" algn="ctr">
              <a:buNone/>
            </a:pPr>
            <a:r>
              <a:rPr lang="en-GB" sz="2400" dirty="0"/>
              <a:t>The largest ratio of the group with the most allocations and the group with the fewest allocations across each allocation.</a:t>
            </a:r>
          </a:p>
          <a:p>
            <a:endParaRPr lang="en-GB" dirty="0"/>
          </a:p>
        </p:txBody>
      </p:sp>
      <p:sp>
        <p:nvSpPr>
          <p:cNvPr id="8" name="Text Placeholder 7">
            <a:extLst>
              <a:ext uri="{FF2B5EF4-FFF2-40B4-BE49-F238E27FC236}">
                <a16:creationId xmlns:a16="http://schemas.microsoft.com/office/drawing/2014/main" id="{B587CB14-D6BD-22F7-9DA8-1530F5300B65}"/>
              </a:ext>
            </a:extLst>
          </p:cNvPr>
          <p:cNvSpPr>
            <a:spLocks noGrp="1"/>
          </p:cNvSpPr>
          <p:nvPr>
            <p:ph type="body" sz="quarter" idx="17"/>
          </p:nvPr>
        </p:nvSpPr>
        <p:spPr>
          <a:xfrm>
            <a:off x="6447657" y="1343471"/>
            <a:ext cx="5547670" cy="627765"/>
          </a:xfrm>
        </p:spPr>
        <p:txBody>
          <a:bodyPr/>
          <a:lstStyle/>
          <a:p>
            <a:r>
              <a:rPr lang="en-GB" sz="2400" dirty="0"/>
              <a:t>Chronological Group Size Imbalance</a:t>
            </a:r>
          </a:p>
          <a:p>
            <a:endParaRPr lang="en-GB" dirty="0"/>
          </a:p>
        </p:txBody>
      </p:sp>
      <p:sp>
        <p:nvSpPr>
          <p:cNvPr id="5" name="Content Placeholder 4">
            <a:extLst>
              <a:ext uri="{FF2B5EF4-FFF2-40B4-BE49-F238E27FC236}">
                <a16:creationId xmlns:a16="http://schemas.microsoft.com/office/drawing/2014/main" id="{13CC040E-85C8-48AB-B8F0-2029850127EB}"/>
              </a:ext>
            </a:extLst>
          </p:cNvPr>
          <p:cNvSpPr>
            <a:spLocks noGrp="1"/>
          </p:cNvSpPr>
          <p:nvPr>
            <p:ph sz="quarter" idx="13"/>
          </p:nvPr>
        </p:nvSpPr>
        <p:spPr>
          <a:xfrm>
            <a:off x="479377" y="2133603"/>
            <a:ext cx="5197519" cy="1035050"/>
          </a:xfrm>
        </p:spPr>
        <p:txBody>
          <a:bodyPr/>
          <a:lstStyle/>
          <a:p>
            <a:pPr marL="0" indent="0" algn="ctr">
              <a:buNone/>
            </a:pPr>
            <a:r>
              <a:rPr lang="en-GB" sz="2400" dirty="0"/>
              <a:t>The ratio of the group with the most allocations and the group with the fewest allocations at the end of the trial.</a:t>
            </a:r>
          </a:p>
          <a:p>
            <a:pPr marL="0" indent="0">
              <a:buNone/>
            </a:pPr>
            <a:endParaRPr lang="en-GB" dirty="0"/>
          </a:p>
        </p:txBody>
      </p:sp>
      <p:sp>
        <p:nvSpPr>
          <p:cNvPr id="6" name="Text Placeholder 5">
            <a:extLst>
              <a:ext uri="{FF2B5EF4-FFF2-40B4-BE49-F238E27FC236}">
                <a16:creationId xmlns:a16="http://schemas.microsoft.com/office/drawing/2014/main" id="{B41D6E8B-EF3D-9503-5FC7-1ECA23194173}"/>
              </a:ext>
            </a:extLst>
          </p:cNvPr>
          <p:cNvSpPr>
            <a:spLocks noGrp="1"/>
          </p:cNvSpPr>
          <p:nvPr>
            <p:ph type="body" sz="quarter" idx="15"/>
          </p:nvPr>
        </p:nvSpPr>
        <p:spPr>
          <a:xfrm>
            <a:off x="479376" y="1343471"/>
            <a:ext cx="5197519" cy="627765"/>
          </a:xfrm>
        </p:spPr>
        <p:txBody>
          <a:bodyPr/>
          <a:lstStyle/>
          <a:p>
            <a:r>
              <a:rPr lang="en-GB" sz="2400" dirty="0"/>
              <a:t>End of trial Group Size Imbalance</a:t>
            </a:r>
          </a:p>
          <a:p>
            <a:endParaRPr lang="en-GB" dirty="0"/>
          </a:p>
        </p:txBody>
      </p:sp>
      <p:sp>
        <p:nvSpPr>
          <p:cNvPr id="4" name="Title 3">
            <a:extLst>
              <a:ext uri="{FF2B5EF4-FFF2-40B4-BE49-F238E27FC236}">
                <a16:creationId xmlns:a16="http://schemas.microsoft.com/office/drawing/2014/main" id="{A8E105A3-B3C6-7CD5-783C-20A861FD5D53}"/>
              </a:ext>
            </a:extLst>
          </p:cNvPr>
          <p:cNvSpPr>
            <a:spLocks noGrp="1"/>
          </p:cNvSpPr>
          <p:nvPr>
            <p:ph type="title"/>
          </p:nvPr>
        </p:nvSpPr>
        <p:spPr/>
        <p:txBody>
          <a:bodyPr/>
          <a:lstStyle/>
          <a:p>
            <a:r>
              <a:rPr lang="en-GB" dirty="0"/>
              <a:t>Group size imbalance</a:t>
            </a:r>
          </a:p>
        </p:txBody>
      </p:sp>
      <p:sp>
        <p:nvSpPr>
          <p:cNvPr id="10" name="TextBox 9">
            <a:extLst>
              <a:ext uri="{FF2B5EF4-FFF2-40B4-BE49-F238E27FC236}">
                <a16:creationId xmlns:a16="http://schemas.microsoft.com/office/drawing/2014/main" id="{C5478C61-72E7-1B33-9902-1028BF8171BE}"/>
              </a:ext>
            </a:extLst>
          </p:cNvPr>
          <p:cNvSpPr txBox="1"/>
          <p:nvPr/>
        </p:nvSpPr>
        <p:spPr>
          <a:xfrm>
            <a:off x="6355006" y="4421931"/>
            <a:ext cx="5732971" cy="766172"/>
          </a:xfrm>
          <a:prstGeom prst="rect">
            <a:avLst/>
          </a:prstGeom>
          <a:noFill/>
        </p:spPr>
        <p:txBody>
          <a:bodyPr wrap="square">
            <a:spAutoFit/>
          </a:bodyPr>
          <a:lstStyle/>
          <a:p>
            <a:pPr>
              <a:lnSpc>
                <a:spcPct val="107000"/>
              </a:lnSpc>
              <a:spcAft>
                <a:spcPts val="800"/>
              </a:spcAft>
              <a:buNone/>
            </a:pPr>
            <a:r>
              <a:rPr lang="en-GB" b="1" kern="100" dirty="0">
                <a:ea typeface="Calibri" panose="020F0502020204030204" pitchFamily="34" charset="0"/>
                <a:cs typeface="Times New Roman" panose="02020603050405020304" pitchFamily="18" charset="0"/>
              </a:rPr>
              <a:t>Group size imbalance will always give a value ≥ 1. </a:t>
            </a:r>
          </a:p>
          <a:p>
            <a:pPr>
              <a:lnSpc>
                <a:spcPct val="107000"/>
              </a:lnSpc>
              <a:spcAft>
                <a:spcPts val="800"/>
              </a:spcAft>
              <a:buNone/>
            </a:pPr>
            <a:r>
              <a:rPr lang="en-GB" kern="100" dirty="0">
                <a:ea typeface="Calibri" panose="020F0502020204030204" pitchFamily="34" charset="0"/>
                <a:cs typeface="Times New Roman" panose="02020603050405020304" pitchFamily="18" charset="0"/>
              </a:rPr>
              <a:t> </a:t>
            </a:r>
          </a:p>
        </p:txBody>
      </p:sp>
      <p:graphicFrame>
        <p:nvGraphicFramePr>
          <p:cNvPr id="11" name="Table 10">
            <a:extLst>
              <a:ext uri="{FF2B5EF4-FFF2-40B4-BE49-F238E27FC236}">
                <a16:creationId xmlns:a16="http://schemas.microsoft.com/office/drawing/2014/main" id="{7B192250-7538-43B5-F501-0507CB188BD2}"/>
              </a:ext>
            </a:extLst>
          </p:cNvPr>
          <p:cNvGraphicFramePr>
            <a:graphicFrameLocks noGrp="1"/>
          </p:cNvGraphicFramePr>
          <p:nvPr>
            <p:extLst>
              <p:ext uri="{D42A27DB-BD31-4B8C-83A1-F6EECF244321}">
                <p14:modId xmlns:p14="http://schemas.microsoft.com/office/powerpoint/2010/main" val="3387248992"/>
              </p:ext>
            </p:extLst>
          </p:nvPr>
        </p:nvGraphicFramePr>
        <p:xfrm>
          <a:off x="6650121" y="4886200"/>
          <a:ext cx="4957440" cy="741680"/>
        </p:xfrm>
        <a:graphic>
          <a:graphicData uri="http://schemas.openxmlformats.org/drawingml/2006/table">
            <a:tbl>
              <a:tblPr bandRow="1">
                <a:tableStyleId>{5C22544A-7EE6-4342-B048-85BDC9FD1C3A}</a:tableStyleId>
              </a:tblPr>
              <a:tblGrid>
                <a:gridCol w="583586">
                  <a:extLst>
                    <a:ext uri="{9D8B030D-6E8A-4147-A177-3AD203B41FA5}">
                      <a16:colId xmlns:a16="http://schemas.microsoft.com/office/drawing/2014/main" val="1111379394"/>
                    </a:ext>
                  </a:extLst>
                </a:gridCol>
                <a:gridCol w="4373854">
                  <a:extLst>
                    <a:ext uri="{9D8B030D-6E8A-4147-A177-3AD203B41FA5}">
                      <a16:colId xmlns:a16="http://schemas.microsoft.com/office/drawing/2014/main" val="1272708518"/>
                    </a:ext>
                  </a:extLst>
                </a:gridCol>
              </a:tblGrid>
              <a:tr h="370840">
                <a:tc>
                  <a:txBody>
                    <a:bodyPr/>
                    <a:lstStyle/>
                    <a:p>
                      <a:pPr algn="ctr"/>
                      <a:r>
                        <a:rPr lang="en-GB" b="1" dirty="0"/>
                        <a:t>= 1</a:t>
                      </a:r>
                    </a:p>
                  </a:txBody>
                  <a:tcPr/>
                </a:tc>
                <a:tc>
                  <a:txBody>
                    <a:bodyPr/>
                    <a:lstStyle/>
                    <a:p>
                      <a:r>
                        <a:rPr lang="en-GB" b="0" dirty="0"/>
                        <a:t>Perfect balance</a:t>
                      </a:r>
                    </a:p>
                  </a:txBody>
                  <a:tcPr/>
                </a:tc>
                <a:extLst>
                  <a:ext uri="{0D108BD9-81ED-4DB2-BD59-A6C34878D82A}">
                    <a16:rowId xmlns:a16="http://schemas.microsoft.com/office/drawing/2014/main" val="1946756562"/>
                  </a:ext>
                </a:extLst>
              </a:tr>
              <a:tr h="370840">
                <a:tc>
                  <a:txBody>
                    <a:bodyPr/>
                    <a:lstStyle/>
                    <a:p>
                      <a:pPr algn="ctr"/>
                      <a:r>
                        <a:rPr lang="en-GB" b="1" dirty="0"/>
                        <a:t>&gt; 1</a:t>
                      </a:r>
                    </a:p>
                  </a:txBody>
                  <a:tcPr/>
                </a:tc>
                <a:tc>
                  <a:txBody>
                    <a:bodyPr/>
                    <a:lstStyle/>
                    <a:p>
                      <a:r>
                        <a:rPr lang="en-GB" b="0" dirty="0"/>
                        <a:t>Growing difference between groups</a:t>
                      </a:r>
                    </a:p>
                  </a:txBody>
                  <a:tcPr/>
                </a:tc>
                <a:extLst>
                  <a:ext uri="{0D108BD9-81ED-4DB2-BD59-A6C34878D82A}">
                    <a16:rowId xmlns:a16="http://schemas.microsoft.com/office/drawing/2014/main" val="31158730"/>
                  </a:ext>
                </a:extLst>
              </a:tr>
            </a:tbl>
          </a:graphicData>
        </a:graphic>
      </p:graphicFrame>
      <p:grpSp>
        <p:nvGrpSpPr>
          <p:cNvPr id="2" name="Group 1">
            <a:extLst>
              <a:ext uri="{FF2B5EF4-FFF2-40B4-BE49-F238E27FC236}">
                <a16:creationId xmlns:a16="http://schemas.microsoft.com/office/drawing/2014/main" id="{595221B2-E1C9-A782-E79B-EAB63373D915}"/>
              </a:ext>
            </a:extLst>
          </p:cNvPr>
          <p:cNvGrpSpPr/>
          <p:nvPr/>
        </p:nvGrpSpPr>
        <p:grpSpPr>
          <a:xfrm>
            <a:off x="911189" y="4206804"/>
            <a:ext cx="1029333" cy="815953"/>
            <a:chOff x="4227831" y="1203306"/>
            <a:chExt cx="1029333" cy="815953"/>
          </a:xfrm>
        </p:grpSpPr>
        <p:pic>
          <p:nvPicPr>
            <p:cNvPr id="3" name="Picture 2">
              <a:extLst>
                <a:ext uri="{FF2B5EF4-FFF2-40B4-BE49-F238E27FC236}">
                  <a16:creationId xmlns:a16="http://schemas.microsoft.com/office/drawing/2014/main" id="{787E6605-08CE-2ABA-A6F7-3E4BDD31C63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4000" y1="42353" x2="44000" y2="50588"/>
                          <a14:foregroundMark x1="56000" y1="72941" x2="56000" y2="72941"/>
                          <a14:foregroundMark x1="56000" y1="83529" x2="56000" y2="83529"/>
                          <a14:foregroundMark x1="48000" y1="21176" x2="48000" y2="21176"/>
                          <a14:foregroundMark x1="36000" y1="70588" x2="36000" y2="70588"/>
                        </a14:backgroundRemoval>
                      </a14:imgEffect>
                    </a14:imgLayer>
                  </a14:imgProps>
                </a:ext>
              </a:extLst>
            </a:blip>
            <a:stretch>
              <a:fillRect/>
            </a:stretch>
          </p:blipFill>
          <p:spPr>
            <a:xfrm>
              <a:off x="4780914" y="1209634"/>
              <a:ext cx="476250" cy="809625"/>
            </a:xfrm>
            <a:prstGeom prst="rect">
              <a:avLst/>
            </a:prstGeom>
          </p:spPr>
        </p:pic>
        <p:pic>
          <p:nvPicPr>
            <p:cNvPr id="13" name="Picture 12">
              <a:extLst>
                <a:ext uri="{FF2B5EF4-FFF2-40B4-BE49-F238E27FC236}">
                  <a16:creationId xmlns:a16="http://schemas.microsoft.com/office/drawing/2014/main" id="{59308FDF-235E-FFD0-C86C-2A54DF4B075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4000" y1="42353" x2="44000" y2="50588"/>
                          <a14:foregroundMark x1="56000" y1="72941" x2="56000" y2="72941"/>
                          <a14:foregroundMark x1="56000" y1="83529" x2="56000" y2="83529"/>
                          <a14:foregroundMark x1="48000" y1="21176" x2="48000" y2="21176"/>
                          <a14:foregroundMark x1="36000" y1="70588" x2="36000" y2="70588"/>
                        </a14:backgroundRemoval>
                      </a14:imgEffect>
                    </a14:imgLayer>
                  </a14:imgProps>
                </a:ext>
              </a:extLst>
            </a:blip>
            <a:stretch>
              <a:fillRect/>
            </a:stretch>
          </p:blipFill>
          <p:spPr>
            <a:xfrm>
              <a:off x="4227831" y="1203306"/>
              <a:ext cx="476250" cy="809625"/>
            </a:xfrm>
            <a:prstGeom prst="rect">
              <a:avLst/>
            </a:prstGeom>
          </p:spPr>
        </p:pic>
        <p:pic>
          <p:nvPicPr>
            <p:cNvPr id="14" name="Picture 13">
              <a:extLst>
                <a:ext uri="{FF2B5EF4-FFF2-40B4-BE49-F238E27FC236}">
                  <a16:creationId xmlns:a16="http://schemas.microsoft.com/office/drawing/2014/main" id="{8CACEEB7-3B3D-9377-FBB6-0F615C5999B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4000" y1="42353" x2="44000" y2="50588"/>
                          <a14:foregroundMark x1="56000" y1="72941" x2="56000" y2="72941"/>
                          <a14:foregroundMark x1="56000" y1="83529" x2="56000" y2="83529"/>
                          <a14:foregroundMark x1="48000" y1="21176" x2="48000" y2="21176"/>
                          <a14:foregroundMark x1="36000" y1="70588" x2="36000" y2="70588"/>
                        </a14:backgroundRemoval>
                      </a14:imgEffect>
                    </a14:imgLayer>
                  </a14:imgProps>
                </a:ext>
              </a:extLst>
            </a:blip>
            <a:stretch>
              <a:fillRect/>
            </a:stretch>
          </p:blipFill>
          <p:spPr>
            <a:xfrm>
              <a:off x="4500880" y="1203306"/>
              <a:ext cx="476250" cy="809625"/>
            </a:xfrm>
            <a:prstGeom prst="rect">
              <a:avLst/>
            </a:prstGeom>
          </p:spPr>
        </p:pic>
      </p:grpSp>
      <p:grpSp>
        <p:nvGrpSpPr>
          <p:cNvPr id="15" name="Group 14">
            <a:extLst>
              <a:ext uri="{FF2B5EF4-FFF2-40B4-BE49-F238E27FC236}">
                <a16:creationId xmlns:a16="http://schemas.microsoft.com/office/drawing/2014/main" id="{E8C35062-A792-1080-0FC5-D222EF9499CE}"/>
              </a:ext>
            </a:extLst>
          </p:cNvPr>
          <p:cNvGrpSpPr/>
          <p:nvPr/>
        </p:nvGrpSpPr>
        <p:grpSpPr>
          <a:xfrm>
            <a:off x="997865" y="4478097"/>
            <a:ext cx="779148" cy="816205"/>
            <a:chOff x="4349431" y="1402174"/>
            <a:chExt cx="779148" cy="816205"/>
          </a:xfrm>
        </p:grpSpPr>
        <p:pic>
          <p:nvPicPr>
            <p:cNvPr id="16" name="Picture 15">
              <a:extLst>
                <a:ext uri="{FF2B5EF4-FFF2-40B4-BE49-F238E27FC236}">
                  <a16:creationId xmlns:a16="http://schemas.microsoft.com/office/drawing/2014/main" id="{31377D9A-5432-A9AC-FB98-6ADB451CF56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4000" y1="42353" x2="44000" y2="50588"/>
                          <a14:foregroundMark x1="56000" y1="72941" x2="56000" y2="72941"/>
                          <a14:foregroundMark x1="56000" y1="83529" x2="56000" y2="83529"/>
                          <a14:foregroundMark x1="48000" y1="21176" x2="48000" y2="21176"/>
                          <a14:foregroundMark x1="36000" y1="70588" x2="36000" y2="70588"/>
                        </a14:backgroundRemoval>
                      </a14:imgEffect>
                    </a14:imgLayer>
                  </a14:imgProps>
                </a:ext>
              </a:extLst>
            </a:blip>
            <a:stretch>
              <a:fillRect/>
            </a:stretch>
          </p:blipFill>
          <p:spPr>
            <a:xfrm>
              <a:off x="4349431" y="1408754"/>
              <a:ext cx="476250" cy="809625"/>
            </a:xfrm>
            <a:prstGeom prst="rect">
              <a:avLst/>
            </a:prstGeom>
          </p:spPr>
        </p:pic>
        <p:pic>
          <p:nvPicPr>
            <p:cNvPr id="17" name="Picture 16">
              <a:extLst>
                <a:ext uri="{FF2B5EF4-FFF2-40B4-BE49-F238E27FC236}">
                  <a16:creationId xmlns:a16="http://schemas.microsoft.com/office/drawing/2014/main" id="{40FD31EC-3540-8BA6-32CE-46B775C742D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4000" y1="42353" x2="44000" y2="50588"/>
                          <a14:foregroundMark x1="56000" y1="72941" x2="56000" y2="72941"/>
                          <a14:foregroundMark x1="56000" y1="83529" x2="56000" y2="83529"/>
                          <a14:foregroundMark x1="48000" y1="21176" x2="48000" y2="21176"/>
                          <a14:foregroundMark x1="36000" y1="70588" x2="36000" y2="70588"/>
                        </a14:backgroundRemoval>
                      </a14:imgEffect>
                    </a14:imgLayer>
                  </a14:imgProps>
                </a:ext>
              </a:extLst>
            </a:blip>
            <a:stretch>
              <a:fillRect/>
            </a:stretch>
          </p:blipFill>
          <p:spPr>
            <a:xfrm>
              <a:off x="4652329" y="1402174"/>
              <a:ext cx="476250" cy="809625"/>
            </a:xfrm>
            <a:prstGeom prst="rect">
              <a:avLst/>
            </a:prstGeom>
          </p:spPr>
        </p:pic>
      </p:grpSp>
      <p:pic>
        <p:nvPicPr>
          <p:cNvPr id="18" name="Picture 17">
            <a:extLst>
              <a:ext uri="{FF2B5EF4-FFF2-40B4-BE49-F238E27FC236}">
                <a16:creationId xmlns:a16="http://schemas.microsoft.com/office/drawing/2014/main" id="{C5DB859A-3C49-47AA-4BA5-710DBC4C9AE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4000" y1="42353" x2="44000" y2="50588"/>
                        <a14:foregroundMark x1="56000" y1="72941" x2="56000" y2="72941"/>
                        <a14:foregroundMark x1="56000" y1="83529" x2="56000" y2="83529"/>
                        <a14:foregroundMark x1="48000" y1="21176" x2="48000" y2="21176"/>
                        <a14:foregroundMark x1="36000" y1="70588" x2="36000" y2="70588"/>
                      </a14:backgroundRemoval>
                    </a14:imgEffect>
                  </a14:imgLayer>
                </a14:imgProps>
              </a:ext>
            </a:extLst>
          </a:blip>
          <a:stretch>
            <a:fillRect/>
          </a:stretch>
        </p:blipFill>
        <p:spPr>
          <a:xfrm>
            <a:off x="2985044" y="4206803"/>
            <a:ext cx="476250" cy="809625"/>
          </a:xfrm>
          <a:prstGeom prst="rect">
            <a:avLst/>
          </a:prstGeom>
        </p:spPr>
      </p:pic>
      <p:pic>
        <p:nvPicPr>
          <p:cNvPr id="19" name="Picture 18">
            <a:extLst>
              <a:ext uri="{FF2B5EF4-FFF2-40B4-BE49-F238E27FC236}">
                <a16:creationId xmlns:a16="http://schemas.microsoft.com/office/drawing/2014/main" id="{955535A3-CA43-DB49-E84E-722C2F7CC01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4000" y1="42353" x2="44000" y2="50588"/>
                        <a14:foregroundMark x1="56000" y1="72941" x2="56000" y2="72941"/>
                        <a14:foregroundMark x1="56000" y1="83529" x2="56000" y2="83529"/>
                        <a14:foregroundMark x1="48000" y1="21176" x2="48000" y2="21176"/>
                        <a14:foregroundMark x1="36000" y1="70588" x2="36000" y2="70588"/>
                      </a14:backgroundRemoval>
                    </a14:imgEffect>
                  </a14:imgLayer>
                </a14:imgProps>
              </a:ext>
            </a:extLst>
          </a:blip>
          <a:stretch>
            <a:fillRect/>
          </a:stretch>
        </p:blipFill>
        <p:spPr>
          <a:xfrm>
            <a:off x="2645838" y="4206802"/>
            <a:ext cx="476250" cy="809625"/>
          </a:xfrm>
          <a:prstGeom prst="rect">
            <a:avLst/>
          </a:prstGeom>
        </p:spPr>
      </p:pic>
      <p:pic>
        <p:nvPicPr>
          <p:cNvPr id="20" name="Picture 19">
            <a:extLst>
              <a:ext uri="{FF2B5EF4-FFF2-40B4-BE49-F238E27FC236}">
                <a16:creationId xmlns:a16="http://schemas.microsoft.com/office/drawing/2014/main" id="{64A4844F-E20F-31AD-B7D4-39A728DD9CC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4000" y1="42353" x2="44000" y2="50588"/>
                        <a14:foregroundMark x1="56000" y1="72941" x2="56000" y2="72941"/>
                        <a14:foregroundMark x1="56000" y1="83529" x2="56000" y2="83529"/>
                        <a14:foregroundMark x1="48000" y1="21176" x2="48000" y2="21176"/>
                        <a14:foregroundMark x1="36000" y1="70588" x2="36000" y2="70588"/>
                      </a14:backgroundRemoval>
                    </a14:imgEffect>
                  </a14:imgLayer>
                </a14:imgProps>
              </a:ext>
            </a:extLst>
          </a:blip>
          <a:stretch>
            <a:fillRect/>
          </a:stretch>
        </p:blipFill>
        <p:spPr>
          <a:xfrm>
            <a:off x="2830387" y="4429057"/>
            <a:ext cx="476250" cy="809625"/>
          </a:xfrm>
          <a:prstGeom prst="rect">
            <a:avLst/>
          </a:prstGeom>
        </p:spPr>
      </p:pic>
      <p:sp>
        <p:nvSpPr>
          <p:cNvPr id="21" name="TextBox 20">
            <a:extLst>
              <a:ext uri="{FF2B5EF4-FFF2-40B4-BE49-F238E27FC236}">
                <a16:creationId xmlns:a16="http://schemas.microsoft.com/office/drawing/2014/main" id="{1CCCBCF9-CFC6-5C0A-5853-CB82E89A4F5C}"/>
              </a:ext>
            </a:extLst>
          </p:cNvPr>
          <p:cNvSpPr txBox="1"/>
          <p:nvPr/>
        </p:nvSpPr>
        <p:spPr>
          <a:xfrm>
            <a:off x="1235990" y="3875964"/>
            <a:ext cx="424498" cy="369332"/>
          </a:xfrm>
          <a:prstGeom prst="rect">
            <a:avLst/>
          </a:prstGeom>
          <a:noFill/>
        </p:spPr>
        <p:txBody>
          <a:bodyPr wrap="square" rtlCol="0">
            <a:spAutoFit/>
          </a:bodyPr>
          <a:lstStyle/>
          <a:p>
            <a:r>
              <a:rPr lang="en-GB" dirty="0"/>
              <a:t>A</a:t>
            </a:r>
          </a:p>
        </p:txBody>
      </p:sp>
      <p:sp>
        <p:nvSpPr>
          <p:cNvPr id="22" name="TextBox 21">
            <a:extLst>
              <a:ext uri="{FF2B5EF4-FFF2-40B4-BE49-F238E27FC236}">
                <a16:creationId xmlns:a16="http://schemas.microsoft.com/office/drawing/2014/main" id="{5F246AA0-1290-B3EE-0E76-E0527F80329E}"/>
              </a:ext>
            </a:extLst>
          </p:cNvPr>
          <p:cNvSpPr txBox="1"/>
          <p:nvPr/>
        </p:nvSpPr>
        <p:spPr>
          <a:xfrm>
            <a:off x="2822259" y="3903334"/>
            <a:ext cx="424498" cy="369332"/>
          </a:xfrm>
          <a:prstGeom prst="rect">
            <a:avLst/>
          </a:prstGeom>
          <a:noFill/>
        </p:spPr>
        <p:txBody>
          <a:bodyPr wrap="square" rtlCol="0">
            <a:spAutoFit/>
          </a:bodyPr>
          <a:lstStyle/>
          <a:p>
            <a:r>
              <a:rPr lang="en-GB" dirty="0"/>
              <a:t>B</a:t>
            </a:r>
          </a:p>
        </p:txBody>
      </p:sp>
      <p:sp>
        <p:nvSpPr>
          <p:cNvPr id="23" name="TextBox 22">
            <a:extLst>
              <a:ext uri="{FF2B5EF4-FFF2-40B4-BE49-F238E27FC236}">
                <a16:creationId xmlns:a16="http://schemas.microsoft.com/office/drawing/2014/main" id="{137B71E4-4391-5E0D-83C1-F73D4EDDC71E}"/>
              </a:ext>
            </a:extLst>
          </p:cNvPr>
          <p:cNvSpPr txBox="1"/>
          <p:nvPr/>
        </p:nvSpPr>
        <p:spPr>
          <a:xfrm>
            <a:off x="3665305" y="4393169"/>
            <a:ext cx="1914401" cy="646331"/>
          </a:xfrm>
          <a:prstGeom prst="rect">
            <a:avLst/>
          </a:prstGeom>
          <a:noFill/>
        </p:spPr>
        <p:txBody>
          <a:bodyPr wrap="square" rtlCol="0">
            <a:spAutoFit/>
          </a:bodyPr>
          <a:lstStyle/>
          <a:p>
            <a:r>
              <a:rPr lang="en-GB" dirty="0" err="1"/>
              <a:t>EoTGSI</a:t>
            </a:r>
            <a:r>
              <a:rPr lang="en-GB" dirty="0"/>
              <a:t> = 5/3</a:t>
            </a:r>
          </a:p>
          <a:p>
            <a:r>
              <a:rPr lang="en-GB" dirty="0"/>
              <a:t>              = 1.67</a:t>
            </a:r>
          </a:p>
        </p:txBody>
      </p:sp>
      <p:sp>
        <p:nvSpPr>
          <p:cNvPr id="24" name="Date Placeholder 3">
            <a:extLst>
              <a:ext uri="{FF2B5EF4-FFF2-40B4-BE49-F238E27FC236}">
                <a16:creationId xmlns:a16="http://schemas.microsoft.com/office/drawing/2014/main" id="{BC525CA3-BC84-32AC-896A-62EB32E57950}"/>
              </a:ext>
            </a:extLst>
          </p:cNvPr>
          <p:cNvSpPr>
            <a:spLocks noGrp="1"/>
          </p:cNvSpPr>
          <p:nvPr>
            <p:ph type="dt" sz="half" idx="10"/>
          </p:nvPr>
        </p:nvSpPr>
        <p:spPr>
          <a:xfrm>
            <a:off x="479375" y="6356350"/>
            <a:ext cx="161371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0F7DE-C861-5B4A-8F6E-B41E688AA230}" type="datetime4">
              <a:rPr kumimoji="0" lang="en-GB"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 September 2025</a:t>
            </a:fld>
            <a:endParaRPr kumimoji="0" lang="en-GB"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
        <p:nvSpPr>
          <p:cNvPr id="25" name="Footer Placeholder 1">
            <a:extLst>
              <a:ext uri="{FF2B5EF4-FFF2-40B4-BE49-F238E27FC236}">
                <a16:creationId xmlns:a16="http://schemas.microsoft.com/office/drawing/2014/main" id="{240AC9C5-F510-523A-52F8-2D0A4FA116F8}"/>
              </a:ext>
            </a:extLst>
          </p:cNvPr>
          <p:cNvSpPr>
            <a:spLocks noGrp="1"/>
          </p:cNvSpPr>
          <p:nvPr>
            <p:ph type="ftr" sz="quarter" idx="11"/>
          </p:nvPr>
        </p:nvSpPr>
        <p:spPr>
          <a:xfrm>
            <a:off x="2344804" y="6356350"/>
            <a:ext cx="346925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Cydney Bruce, NCTU</a:t>
            </a:r>
          </a:p>
        </p:txBody>
      </p:sp>
    </p:spTree>
    <p:extLst>
      <p:ext uri="{BB962C8B-B14F-4D97-AF65-F5344CB8AC3E}">
        <p14:creationId xmlns:p14="http://schemas.microsoft.com/office/powerpoint/2010/main" val="1886258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97E8A-A9FD-09C2-E687-CF842DEA875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7EE60C-ACBB-9F5B-083D-61C6FBACDCA8}"/>
              </a:ext>
            </a:extLst>
          </p:cNvPr>
          <p:cNvSpPr>
            <a:spLocks noGrp="1"/>
          </p:cNvSpPr>
          <p:nvPr>
            <p:ph type="sldNum" sz="quarter" idx="12"/>
          </p:nvPr>
        </p:nvSpPr>
        <p:spPr>
          <a:xfrm>
            <a:off x="8804518" y="6356350"/>
            <a:ext cx="2908107" cy="365125"/>
          </a:xfrm>
        </p:spPr>
        <p:txBody>
          <a:bodyPr/>
          <a:lstStyle/>
          <a:p>
            <a:fld id="{CBBF530E-1875-46E6-901C-76683197A1B3}" type="slidenum">
              <a:rPr lang="en-GB" smtClean="0"/>
              <a:pPr/>
              <a:t>13</a:t>
            </a:fld>
            <a:endParaRPr lang="en-GB"/>
          </a:p>
        </p:txBody>
      </p:sp>
      <p:sp>
        <p:nvSpPr>
          <p:cNvPr id="4" name="Text Placeholder 3">
            <a:extLst>
              <a:ext uri="{FF2B5EF4-FFF2-40B4-BE49-F238E27FC236}">
                <a16:creationId xmlns:a16="http://schemas.microsoft.com/office/drawing/2014/main" id="{3CDE75CF-1219-211F-CD1E-13B3C492CEFE}"/>
              </a:ext>
            </a:extLst>
          </p:cNvPr>
          <p:cNvSpPr>
            <a:spLocks noGrp="1"/>
          </p:cNvSpPr>
          <p:nvPr>
            <p:ph type="body" sz="quarter" idx="18"/>
          </p:nvPr>
        </p:nvSpPr>
        <p:spPr/>
        <p:txBody>
          <a:bodyPr/>
          <a:lstStyle/>
          <a:p>
            <a:endParaRPr lang="en-GB"/>
          </a:p>
        </p:txBody>
      </p:sp>
      <p:sp>
        <p:nvSpPr>
          <p:cNvPr id="5" name="Date Placeholder 4">
            <a:extLst>
              <a:ext uri="{FF2B5EF4-FFF2-40B4-BE49-F238E27FC236}">
                <a16:creationId xmlns:a16="http://schemas.microsoft.com/office/drawing/2014/main" id="{4F3007D1-3331-D9F1-4C77-ECD02EDB1234}"/>
              </a:ext>
            </a:extLst>
          </p:cNvPr>
          <p:cNvSpPr>
            <a:spLocks noGrp="1"/>
          </p:cNvSpPr>
          <p:nvPr>
            <p:ph type="dt" sz="half" idx="10"/>
          </p:nvPr>
        </p:nvSpPr>
        <p:spPr/>
        <p:txBody>
          <a:bodyPr/>
          <a:lstStyle/>
          <a:p>
            <a:fld id="{EB6B105C-76FB-6446-8508-90DC52B2563F}" type="datetime4">
              <a:rPr lang="en-GB" smtClean="0"/>
              <a:t>10 September 2025</a:t>
            </a:fld>
            <a:endParaRPr lang="en-GB"/>
          </a:p>
        </p:txBody>
      </p:sp>
      <p:sp>
        <p:nvSpPr>
          <p:cNvPr id="6" name="Title 5">
            <a:extLst>
              <a:ext uri="{FF2B5EF4-FFF2-40B4-BE49-F238E27FC236}">
                <a16:creationId xmlns:a16="http://schemas.microsoft.com/office/drawing/2014/main" id="{309A076F-C78B-F400-7077-EBA379D12F41}"/>
              </a:ext>
            </a:extLst>
          </p:cNvPr>
          <p:cNvSpPr>
            <a:spLocks noGrp="1"/>
          </p:cNvSpPr>
          <p:nvPr>
            <p:ph type="title"/>
          </p:nvPr>
        </p:nvSpPr>
        <p:spPr/>
        <p:txBody>
          <a:bodyPr/>
          <a:lstStyle/>
          <a:p>
            <a:r>
              <a:rPr lang="en-GB" dirty="0"/>
              <a:t>Characteristic imbalance</a:t>
            </a:r>
          </a:p>
        </p:txBody>
      </p:sp>
      <p:sp>
        <p:nvSpPr>
          <p:cNvPr id="7" name="TextBox 6">
            <a:extLst>
              <a:ext uri="{FF2B5EF4-FFF2-40B4-BE49-F238E27FC236}">
                <a16:creationId xmlns:a16="http://schemas.microsoft.com/office/drawing/2014/main" id="{9146DFAB-1ACE-F537-1748-6C4B2F146259}"/>
              </a:ext>
            </a:extLst>
          </p:cNvPr>
          <p:cNvSpPr txBox="1"/>
          <p:nvPr/>
        </p:nvSpPr>
        <p:spPr>
          <a:xfrm>
            <a:off x="454926" y="1362767"/>
            <a:ext cx="11257699" cy="2154436"/>
          </a:xfrm>
          <a:prstGeom prst="rect">
            <a:avLst/>
          </a:prstGeom>
          <a:noFill/>
        </p:spPr>
        <p:txBody>
          <a:bodyPr wrap="square">
            <a:spAutoFit/>
          </a:bodyPr>
          <a:lstStyle/>
          <a:p>
            <a:r>
              <a:rPr lang="en-GB" sz="2200" dirty="0"/>
              <a:t>This measure uses a chi-squared test as a way to measure the extent of the difference between observed and expected frequencies of a covariate between treatment groups.</a:t>
            </a:r>
          </a:p>
          <a:p>
            <a:endParaRPr lang="en-GB" dirty="0"/>
          </a:p>
          <a:p>
            <a:endParaRPr lang="en-GB" dirty="0"/>
          </a:p>
          <a:p>
            <a:endParaRPr lang="en-GB" dirty="0"/>
          </a:p>
          <a:p>
            <a:endParaRPr lang="en-GB" dirty="0"/>
          </a:p>
          <a:p>
            <a:endParaRPr lang="en-GB" dirty="0"/>
          </a:p>
        </p:txBody>
      </p:sp>
      <p:graphicFrame>
        <p:nvGraphicFramePr>
          <p:cNvPr id="9" name="Table 8">
            <a:extLst>
              <a:ext uri="{FF2B5EF4-FFF2-40B4-BE49-F238E27FC236}">
                <a16:creationId xmlns:a16="http://schemas.microsoft.com/office/drawing/2014/main" id="{B078E2FD-B012-0D26-6294-4FC1B0726579}"/>
              </a:ext>
            </a:extLst>
          </p:cNvPr>
          <p:cNvGraphicFramePr>
            <a:graphicFrameLocks noGrp="1"/>
          </p:cNvGraphicFramePr>
          <p:nvPr>
            <p:extLst>
              <p:ext uri="{D42A27DB-BD31-4B8C-83A1-F6EECF244321}">
                <p14:modId xmlns:p14="http://schemas.microsoft.com/office/powerpoint/2010/main" val="1787946155"/>
              </p:ext>
            </p:extLst>
          </p:nvPr>
        </p:nvGraphicFramePr>
        <p:xfrm>
          <a:off x="1586668" y="2354969"/>
          <a:ext cx="5327001" cy="1483360"/>
        </p:xfrm>
        <a:graphic>
          <a:graphicData uri="http://schemas.openxmlformats.org/drawingml/2006/table">
            <a:tbl>
              <a:tblPr firstRow="1" bandRow="1">
                <a:tableStyleId>{2D5ABB26-0587-4C30-8999-92F81FD0307C}</a:tableStyleId>
              </a:tblPr>
              <a:tblGrid>
                <a:gridCol w="1804234">
                  <a:extLst>
                    <a:ext uri="{9D8B030D-6E8A-4147-A177-3AD203B41FA5}">
                      <a16:colId xmlns:a16="http://schemas.microsoft.com/office/drawing/2014/main" val="746809898"/>
                    </a:ext>
                  </a:extLst>
                </a:gridCol>
                <a:gridCol w="1087051">
                  <a:extLst>
                    <a:ext uri="{9D8B030D-6E8A-4147-A177-3AD203B41FA5}">
                      <a16:colId xmlns:a16="http://schemas.microsoft.com/office/drawing/2014/main" val="2627349372"/>
                    </a:ext>
                  </a:extLst>
                </a:gridCol>
                <a:gridCol w="1041945">
                  <a:extLst>
                    <a:ext uri="{9D8B030D-6E8A-4147-A177-3AD203B41FA5}">
                      <a16:colId xmlns:a16="http://schemas.microsoft.com/office/drawing/2014/main" val="1649075445"/>
                    </a:ext>
                  </a:extLst>
                </a:gridCol>
                <a:gridCol w="1393771">
                  <a:extLst>
                    <a:ext uri="{9D8B030D-6E8A-4147-A177-3AD203B41FA5}">
                      <a16:colId xmlns:a16="http://schemas.microsoft.com/office/drawing/2014/main" val="4176397170"/>
                    </a:ext>
                  </a:extLst>
                </a:gridCol>
              </a:tblGrid>
              <a:tr h="37084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Men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Women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2867525"/>
                  </a:ext>
                </a:extLst>
              </a:tr>
              <a:tr h="370840">
                <a:tc>
                  <a:txBody>
                    <a:bodyPr/>
                    <a:lstStyle/>
                    <a:p>
                      <a:r>
                        <a:rPr lang="en-GB" dirty="0"/>
                        <a:t>Treatment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32 (28)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18 (22)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2343597"/>
                  </a:ext>
                </a:extLst>
              </a:tr>
              <a:tr h="370840">
                <a:tc>
                  <a:txBody>
                    <a:bodyPr/>
                    <a:lstStyle/>
                    <a:p>
                      <a:r>
                        <a:rPr lang="en-GB" dirty="0"/>
                        <a:t>Treatment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24 (28)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26 (22)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1672171"/>
                  </a:ext>
                </a:extLst>
              </a:tr>
              <a:tr h="370840">
                <a:tc>
                  <a:txBody>
                    <a:bodyPr/>
                    <a:lstStyle/>
                    <a:p>
                      <a:r>
                        <a:rPr lang="en-GB" b="1" dirty="0"/>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9500554"/>
                  </a:ext>
                </a:extLst>
              </a:tr>
            </a:tbl>
          </a:graphicData>
        </a:graphic>
      </p:graphicFrame>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DA9538D-2909-1D13-4E67-25A1AE541D80}"/>
                  </a:ext>
                </a:extLst>
              </p:cNvPr>
              <p:cNvSpPr txBox="1"/>
              <p:nvPr/>
            </p:nvSpPr>
            <p:spPr>
              <a:xfrm>
                <a:off x="7371555" y="2171837"/>
                <a:ext cx="3883184" cy="111819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n-GB" sz="2400" i="1" smtClean="0">
                              <a:latin typeface="Cambria Math" panose="02040503050406030204" pitchFamily="18" charset="0"/>
                            </a:rPr>
                          </m:ctrlPr>
                        </m:dPr>
                        <m:e>
                          <m:sSup>
                            <m:sSupPr>
                              <m:ctrlPr>
                                <a:rPr lang="en-GB" sz="2400" i="1">
                                  <a:latin typeface="Cambria Math" panose="02040503050406030204" pitchFamily="18" charset="0"/>
                                </a:rPr>
                              </m:ctrlPr>
                            </m:sSupPr>
                            <m:e>
                              <m:r>
                                <a:rPr lang="en-GB" sz="2400" i="1">
                                  <a:latin typeface="Cambria Math" panose="02040503050406030204" pitchFamily="18" charset="0"/>
                                </a:rPr>
                                <m:t>𝑝</m:t>
                              </m:r>
                              <m:d>
                                <m:dPr>
                                  <m:endChr m:val=""/>
                                  <m:ctrlPr>
                                    <a:rPr lang="en-GB" sz="2400" i="1">
                                      <a:latin typeface="Cambria Math" panose="02040503050406030204" pitchFamily="18" charset="0"/>
                                    </a:rPr>
                                  </m:ctrlPr>
                                </m:dPr>
                                <m:e>
                                  <m:r>
                                    <a:rPr lang="en-GB" sz="2400" i="1">
                                      <a:latin typeface="Cambria Math" panose="02040503050406030204" pitchFamily="18" charset="0"/>
                                    </a:rPr>
                                    <m:t>𝜒</m:t>
                                  </m:r>
                                </m:e>
                              </m:d>
                            </m:e>
                            <m:sup>
                              <m:r>
                                <a:rPr lang="en-GB" sz="2400" i="0">
                                  <a:latin typeface="Cambria Math" panose="02040503050406030204" pitchFamily="18" charset="0"/>
                                </a:rPr>
                                <m:t>2</m:t>
                              </m:r>
                            </m:sup>
                          </m:sSup>
                        </m:e>
                      </m:d>
                      <m:r>
                        <a:rPr lang="en-GB" sz="2400" i="0">
                          <a:latin typeface="Cambria Math" panose="02040503050406030204" pitchFamily="18" charset="0"/>
                        </a:rPr>
                        <m:t>=</m:t>
                      </m:r>
                      <m:nary>
                        <m:naryPr>
                          <m:chr m:val="∑"/>
                          <m:subHide m:val="on"/>
                          <m:supHide m:val="on"/>
                          <m:ctrlPr>
                            <a:rPr lang="en-GB" sz="2400" i="1">
                              <a:latin typeface="Cambria Math" panose="02040503050406030204" pitchFamily="18" charset="0"/>
                            </a:rPr>
                          </m:ctrlPr>
                        </m:naryPr>
                        <m:sub/>
                        <m:sup/>
                        <m:e>
                          <m:sSub>
                            <m:sSubPr>
                              <m:ctrlPr>
                                <a:rPr lang="en-GB" sz="2400" i="1">
                                  <a:latin typeface="Cambria Math" panose="02040503050406030204" pitchFamily="18" charset="0"/>
                                </a:rPr>
                              </m:ctrlPr>
                            </m:sSubPr>
                            <m:e>
                              <m:f>
                                <m:fPr>
                                  <m:ctrlPr>
                                    <a:rPr lang="en-GB" sz="2400" i="1">
                                      <a:latin typeface="Cambria Math" panose="02040503050406030204" pitchFamily="18" charset="0"/>
                                    </a:rPr>
                                  </m:ctrlPr>
                                </m:fPr>
                                <m:num>
                                  <m:sSup>
                                    <m:sSupPr>
                                      <m:ctrlPr>
                                        <a:rPr lang="en-GB" sz="2400" i="1">
                                          <a:latin typeface="Cambria Math" panose="02040503050406030204" pitchFamily="18" charset="0"/>
                                        </a:rPr>
                                      </m:ctrlPr>
                                    </m:sSupPr>
                                    <m:e>
                                      <m:d>
                                        <m:dPr>
                                          <m:begChr m:val=""/>
                                          <m:ctrlPr>
                                            <a:rPr lang="en-GB" sz="2400" i="1">
                                              <a:latin typeface="Cambria Math" panose="02040503050406030204" pitchFamily="18" charset="0"/>
                                            </a:rPr>
                                          </m:ctrlPr>
                                        </m:dPr>
                                        <m:e>
                                          <m:sSub>
                                            <m:sSubPr>
                                              <m:ctrlPr>
                                                <a:rPr lang="en-GB" sz="2400" i="1">
                                                  <a:latin typeface="Cambria Math" panose="02040503050406030204" pitchFamily="18" charset="0"/>
                                                </a:rPr>
                                              </m:ctrlPr>
                                            </m:sSubPr>
                                            <m:e>
                                              <m:d>
                                                <m:dPr>
                                                  <m:endChr m:val=""/>
                                                  <m:ctrlPr>
                                                    <a:rPr lang="en-GB" sz="2400" i="1">
                                                      <a:latin typeface="Cambria Math" panose="02040503050406030204" pitchFamily="18" charset="0"/>
                                                    </a:rPr>
                                                  </m:ctrlPr>
                                                </m:dPr>
                                                <m:e>
                                                  <m:r>
                                                    <a:rPr lang="en-GB" sz="2400" i="1">
                                                      <a:latin typeface="Cambria Math" panose="02040503050406030204" pitchFamily="18" charset="0"/>
                                                    </a:rPr>
                                                    <m:t>𝑂</m:t>
                                                  </m:r>
                                                </m:e>
                                              </m:d>
                                            </m:e>
                                            <m:sub>
                                              <m:r>
                                                <a:rPr lang="en-GB" sz="2400" i="1">
                                                  <a:latin typeface="Cambria Math" panose="02040503050406030204" pitchFamily="18" charset="0"/>
                                                </a:rPr>
                                                <m:t>𝑖</m:t>
                                              </m:r>
                                            </m:sub>
                                          </m:sSub>
                                          <m:r>
                                            <a:rPr lang="en-GB" sz="2400" i="0">
                                              <a:latin typeface="Cambria Math" panose="02040503050406030204" pitchFamily="18" charset="0"/>
                                            </a:rPr>
                                            <m:t>−</m:t>
                                          </m:r>
                                          <m:sSub>
                                            <m:sSubPr>
                                              <m:ctrlPr>
                                                <a:rPr lang="en-GB" sz="2400" i="1">
                                                  <a:latin typeface="Cambria Math" panose="02040503050406030204" pitchFamily="18" charset="0"/>
                                                </a:rPr>
                                              </m:ctrlPr>
                                            </m:sSubPr>
                                            <m:e>
                                              <m:r>
                                                <a:rPr lang="en-GB" sz="2400" i="1">
                                                  <a:latin typeface="Cambria Math" panose="02040503050406030204" pitchFamily="18" charset="0"/>
                                                </a:rPr>
                                                <m:t>𝐸</m:t>
                                              </m:r>
                                            </m:e>
                                            <m:sub>
                                              <m:r>
                                                <a:rPr lang="en-GB" sz="2400" i="1">
                                                  <a:latin typeface="Cambria Math" panose="02040503050406030204" pitchFamily="18" charset="0"/>
                                                </a:rPr>
                                                <m:t>𝑖</m:t>
                                              </m:r>
                                            </m:sub>
                                          </m:sSub>
                                        </m:e>
                                      </m:d>
                                    </m:e>
                                    <m:sup>
                                      <m:r>
                                        <a:rPr lang="en-GB" sz="2400" i="0">
                                          <a:latin typeface="Cambria Math" panose="02040503050406030204" pitchFamily="18" charset="0"/>
                                        </a:rPr>
                                        <m:t>2</m:t>
                                      </m:r>
                                    </m:sup>
                                  </m:sSup>
                                </m:num>
                                <m:den>
                                  <m:sSub>
                                    <m:sSubPr>
                                      <m:ctrlPr>
                                        <a:rPr lang="en-GB" sz="2400" i="1">
                                          <a:latin typeface="Cambria Math" panose="02040503050406030204" pitchFamily="18" charset="0"/>
                                        </a:rPr>
                                      </m:ctrlPr>
                                    </m:sSubPr>
                                    <m:e>
                                      <m:r>
                                        <a:rPr lang="en-GB" sz="2400" i="1">
                                          <a:latin typeface="Cambria Math" panose="02040503050406030204" pitchFamily="18" charset="0"/>
                                        </a:rPr>
                                        <m:t>𝐸</m:t>
                                      </m:r>
                                    </m:e>
                                    <m:sub>
                                      <m:r>
                                        <a:rPr lang="en-GB" sz="2400" i="1">
                                          <a:latin typeface="Cambria Math" panose="02040503050406030204" pitchFamily="18" charset="0"/>
                                        </a:rPr>
                                        <m:t>𝑖</m:t>
                                      </m:r>
                                    </m:sub>
                                  </m:sSub>
                                </m:den>
                              </m:f>
                            </m:e>
                            <m:sub>
                              <m:r>
                                <a:rPr lang="en-GB" sz="2400" i="1">
                                  <a:latin typeface="Cambria Math" panose="02040503050406030204" pitchFamily="18" charset="0"/>
                                </a:rPr>
                                <m:t>𝑛</m:t>
                              </m:r>
                            </m:sub>
                          </m:sSub>
                        </m:e>
                      </m:nary>
                    </m:oMath>
                  </m:oMathPara>
                </a14:m>
                <a:endParaRPr lang="en-GB" dirty="0"/>
              </a:p>
            </p:txBody>
          </p:sp>
        </mc:Choice>
        <mc:Fallback xmlns="">
          <p:sp>
            <p:nvSpPr>
              <p:cNvPr id="10" name="TextBox 9">
                <a:extLst>
                  <a:ext uri="{FF2B5EF4-FFF2-40B4-BE49-F238E27FC236}">
                    <a16:creationId xmlns:a16="http://schemas.microsoft.com/office/drawing/2014/main" id="{CDA9538D-2909-1D13-4E67-25A1AE541D80}"/>
                  </a:ext>
                </a:extLst>
              </p:cNvPr>
              <p:cNvSpPr txBox="1">
                <a:spLocks noRot="1" noChangeAspect="1" noMove="1" noResize="1" noEditPoints="1" noAdjustHandles="1" noChangeArrowheads="1" noChangeShapeType="1" noTextEdit="1"/>
              </p:cNvSpPr>
              <p:nvPr/>
            </p:nvSpPr>
            <p:spPr>
              <a:xfrm>
                <a:off x="7371555" y="2171837"/>
                <a:ext cx="3883184" cy="1118191"/>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C9AFF2E-221D-F8E6-C7E4-1B8576F088BB}"/>
                  </a:ext>
                </a:extLst>
              </p:cNvPr>
              <p:cNvSpPr txBox="1"/>
              <p:nvPr/>
            </p:nvSpPr>
            <p:spPr>
              <a:xfrm>
                <a:off x="8045413" y="3429000"/>
                <a:ext cx="3469252" cy="439736"/>
              </a:xfrm>
              <a:prstGeom prst="rect">
                <a:avLst/>
              </a:prstGeom>
              <a:noFill/>
            </p:spPr>
            <p:txBody>
              <a:bodyPr wrap="square" rtlCol="0">
                <a:spAutoFit/>
              </a:bodyPr>
              <a:lstStyle/>
              <a:p>
                <a:r>
                  <a:rPr lang="en-GB" sz="2000" dirty="0"/>
                  <a:t>CI = </a:t>
                </a:r>
                <a14:m>
                  <m:oMath xmlns:m="http://schemas.openxmlformats.org/officeDocument/2006/math">
                    <m:sSup>
                      <m:sSupPr>
                        <m:ctrlPr>
                          <a:rPr lang="en-GB" sz="2000" i="1">
                            <a:latin typeface="Cambria Math" panose="02040503050406030204" pitchFamily="18" charset="0"/>
                          </a:rPr>
                        </m:ctrlPr>
                      </m:sSupPr>
                      <m:e>
                        <m:r>
                          <a:rPr lang="en-GB" sz="2000" i="1">
                            <a:latin typeface="Cambria Math" panose="02040503050406030204" pitchFamily="18" charset="0"/>
                          </a:rPr>
                          <m:t>𝑝</m:t>
                        </m:r>
                        <m:d>
                          <m:dPr>
                            <m:endChr m:val=""/>
                            <m:ctrlPr>
                              <a:rPr lang="en-GB" sz="2000" i="1">
                                <a:latin typeface="Cambria Math" panose="02040503050406030204" pitchFamily="18" charset="0"/>
                              </a:rPr>
                            </m:ctrlPr>
                          </m:dPr>
                          <m:e>
                            <m:r>
                              <a:rPr lang="en-GB" sz="2000" i="1">
                                <a:latin typeface="Cambria Math" panose="02040503050406030204" pitchFamily="18" charset="0"/>
                              </a:rPr>
                              <m:t>𝜒</m:t>
                            </m:r>
                          </m:e>
                        </m:d>
                      </m:e>
                      <m:sup>
                        <m:r>
                          <a:rPr lang="en-GB" sz="2000">
                            <a:latin typeface="Cambria Math" panose="02040503050406030204" pitchFamily="18" charset="0"/>
                          </a:rPr>
                          <m:t>2</m:t>
                        </m:r>
                      </m:sup>
                    </m:sSup>
                    <m:r>
                      <a:rPr lang="en-GB" sz="2000" i="1">
                        <a:latin typeface="Cambria Math" panose="02040503050406030204" pitchFamily="18" charset="0"/>
                      </a:rPr>
                      <m:t>)</m:t>
                    </m:r>
                  </m:oMath>
                </a14:m>
                <a:r>
                  <a:rPr lang="en-GB" sz="2000" dirty="0"/>
                  <a:t>  = 0.107</a:t>
                </a:r>
                <a:endParaRPr lang="en-GB" dirty="0"/>
              </a:p>
            </p:txBody>
          </p:sp>
        </mc:Choice>
        <mc:Fallback xmlns="">
          <p:sp>
            <p:nvSpPr>
              <p:cNvPr id="11" name="TextBox 10">
                <a:extLst>
                  <a:ext uri="{FF2B5EF4-FFF2-40B4-BE49-F238E27FC236}">
                    <a16:creationId xmlns:a16="http://schemas.microsoft.com/office/drawing/2014/main" id="{EC9AFF2E-221D-F8E6-C7E4-1B8576F088BB}"/>
                  </a:ext>
                </a:extLst>
              </p:cNvPr>
              <p:cNvSpPr txBox="1">
                <a:spLocks noRot="1" noChangeAspect="1" noMove="1" noResize="1" noEditPoints="1" noAdjustHandles="1" noChangeArrowheads="1" noChangeShapeType="1" noTextEdit="1"/>
              </p:cNvSpPr>
              <p:nvPr/>
            </p:nvSpPr>
            <p:spPr>
              <a:xfrm>
                <a:off x="8045413" y="3429000"/>
                <a:ext cx="3469252" cy="439736"/>
              </a:xfrm>
              <a:prstGeom prst="rect">
                <a:avLst/>
              </a:prstGeom>
              <a:blipFill>
                <a:blip r:embed="rId3"/>
                <a:stretch>
                  <a:fillRect l="-1933" t="-104167" b="-175000"/>
                </a:stretch>
              </a:blipFill>
            </p:spPr>
            <p:txBody>
              <a:bodyPr/>
              <a:lstStyle/>
              <a:p>
                <a:r>
                  <a:rPr lang="en-GB">
                    <a:noFill/>
                  </a:rPr>
                  <a:t> </a:t>
                </a:r>
              </a:p>
            </p:txBody>
          </p:sp>
        </mc:Fallback>
      </mc:AlternateContent>
      <p:sp>
        <p:nvSpPr>
          <p:cNvPr id="14" name="Rectangle: Rounded Corners 13">
            <a:extLst>
              <a:ext uri="{FF2B5EF4-FFF2-40B4-BE49-F238E27FC236}">
                <a16:creationId xmlns:a16="http://schemas.microsoft.com/office/drawing/2014/main" id="{7FBDB171-F8D2-C1E0-2069-FD873C6B54C9}"/>
              </a:ext>
            </a:extLst>
          </p:cNvPr>
          <p:cNvSpPr/>
          <p:nvPr/>
        </p:nvSpPr>
        <p:spPr>
          <a:xfrm>
            <a:off x="1826041" y="4171400"/>
            <a:ext cx="8432530" cy="2049094"/>
          </a:xfrm>
          <a:prstGeom prst="roundRect">
            <a:avLst/>
          </a:prstGeom>
          <a:solidFill>
            <a:schemeClr val="accent1">
              <a:lumMod val="20000"/>
              <a:lumOff val="8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511077B4-23CD-EA9F-32F5-FDF8504D0739}"/>
              </a:ext>
            </a:extLst>
          </p:cNvPr>
          <p:cNvSpPr txBox="1"/>
          <p:nvPr/>
        </p:nvSpPr>
        <p:spPr>
          <a:xfrm>
            <a:off x="2295199" y="4282230"/>
            <a:ext cx="7484840" cy="766172"/>
          </a:xfrm>
          <a:prstGeom prst="rect">
            <a:avLst/>
          </a:prstGeom>
          <a:noFill/>
        </p:spPr>
        <p:txBody>
          <a:bodyPr wrap="square">
            <a:spAutoFit/>
          </a:bodyPr>
          <a:lstStyle/>
          <a:p>
            <a:pPr>
              <a:lnSpc>
                <a:spcPct val="107000"/>
              </a:lnSpc>
              <a:spcAft>
                <a:spcPts val="800"/>
              </a:spcAft>
              <a:buNone/>
            </a:pPr>
            <a:r>
              <a:rPr lang="en-GB" b="1" kern="100" dirty="0">
                <a:ea typeface="Calibri" panose="020F0502020204030204" pitchFamily="34" charset="0"/>
                <a:cs typeface="Times New Roman" panose="02020603050405020304" pitchFamily="18" charset="0"/>
              </a:rPr>
              <a:t>Characteristic imbalance will always give a value between 0 and 1. </a:t>
            </a:r>
          </a:p>
          <a:p>
            <a:pPr>
              <a:lnSpc>
                <a:spcPct val="107000"/>
              </a:lnSpc>
              <a:spcAft>
                <a:spcPts val="800"/>
              </a:spcAft>
              <a:buNone/>
            </a:pPr>
            <a:r>
              <a:rPr lang="en-GB" kern="100" dirty="0">
                <a:ea typeface="Calibri" panose="020F0502020204030204" pitchFamily="34" charset="0"/>
                <a:cs typeface="Times New Roman" panose="02020603050405020304" pitchFamily="18" charset="0"/>
              </a:rPr>
              <a:t> </a:t>
            </a:r>
          </a:p>
        </p:txBody>
      </p:sp>
      <p:graphicFrame>
        <p:nvGraphicFramePr>
          <p:cNvPr id="16" name="Table 15">
            <a:extLst>
              <a:ext uri="{FF2B5EF4-FFF2-40B4-BE49-F238E27FC236}">
                <a16:creationId xmlns:a16="http://schemas.microsoft.com/office/drawing/2014/main" id="{34AD9B9E-94FD-6C1B-5404-7916DCC570B0}"/>
              </a:ext>
            </a:extLst>
          </p:cNvPr>
          <p:cNvGraphicFramePr>
            <a:graphicFrameLocks noGrp="1"/>
          </p:cNvGraphicFramePr>
          <p:nvPr>
            <p:extLst>
              <p:ext uri="{D42A27DB-BD31-4B8C-83A1-F6EECF244321}">
                <p14:modId xmlns:p14="http://schemas.microsoft.com/office/powerpoint/2010/main" val="3432313349"/>
              </p:ext>
            </p:extLst>
          </p:nvPr>
        </p:nvGraphicFramePr>
        <p:xfrm>
          <a:off x="2411961" y="4919472"/>
          <a:ext cx="6855765" cy="736600"/>
        </p:xfrm>
        <a:graphic>
          <a:graphicData uri="http://schemas.openxmlformats.org/drawingml/2006/table">
            <a:tbl>
              <a:tblPr bandRow="1">
                <a:tableStyleId>{5C22544A-7EE6-4342-B048-85BDC9FD1C3A}</a:tableStyleId>
              </a:tblPr>
              <a:tblGrid>
                <a:gridCol w="999165">
                  <a:extLst>
                    <a:ext uri="{9D8B030D-6E8A-4147-A177-3AD203B41FA5}">
                      <a16:colId xmlns:a16="http://schemas.microsoft.com/office/drawing/2014/main" val="502405283"/>
                    </a:ext>
                  </a:extLst>
                </a:gridCol>
                <a:gridCol w="5856600">
                  <a:extLst>
                    <a:ext uri="{9D8B030D-6E8A-4147-A177-3AD203B41FA5}">
                      <a16:colId xmlns:a16="http://schemas.microsoft.com/office/drawing/2014/main" val="3873316712"/>
                    </a:ext>
                  </a:extLst>
                </a:gridCol>
              </a:tblGrid>
              <a:tr h="215978">
                <a:tc>
                  <a:txBody>
                    <a:bodyPr/>
                    <a:lstStyle/>
                    <a:p>
                      <a:pPr algn="ctr"/>
                      <a:r>
                        <a:rPr lang="en-GB" b="1" dirty="0"/>
                        <a:t>= 1</a:t>
                      </a:r>
                    </a:p>
                  </a:txBody>
                  <a:tcPr/>
                </a:tc>
                <a:tc>
                  <a:txBody>
                    <a:bodyPr/>
                    <a:lstStyle/>
                    <a:p>
                      <a:r>
                        <a:rPr lang="en-GB" dirty="0"/>
                        <a:t>Best possible balance</a:t>
                      </a:r>
                    </a:p>
                  </a:txBody>
                  <a:tcPr/>
                </a:tc>
                <a:extLst>
                  <a:ext uri="{0D108BD9-81ED-4DB2-BD59-A6C34878D82A}">
                    <a16:rowId xmlns:a16="http://schemas.microsoft.com/office/drawing/2014/main" val="2032462261"/>
                  </a:ext>
                </a:extLst>
              </a:tr>
              <a:tr h="370840">
                <a:tc>
                  <a:txBody>
                    <a:bodyPr/>
                    <a:lstStyle/>
                    <a:p>
                      <a:pPr algn="ctr"/>
                      <a:r>
                        <a:rPr lang="en-GB" b="1" dirty="0"/>
                        <a:t>&lt; 1</a:t>
                      </a:r>
                    </a:p>
                  </a:txBody>
                  <a:tcPr/>
                </a:tc>
                <a:tc>
                  <a:txBody>
                    <a:bodyPr/>
                    <a:lstStyle/>
                    <a:p>
                      <a:r>
                        <a:rPr lang="en-GB" dirty="0"/>
                        <a:t>Greater imbalance as value gets smaller</a:t>
                      </a:r>
                    </a:p>
                  </a:txBody>
                  <a:tcPr/>
                </a:tc>
                <a:extLst>
                  <a:ext uri="{0D108BD9-81ED-4DB2-BD59-A6C34878D82A}">
                    <a16:rowId xmlns:a16="http://schemas.microsoft.com/office/drawing/2014/main" val="374862375"/>
                  </a:ext>
                </a:extLst>
              </a:tr>
            </a:tbl>
          </a:graphicData>
        </a:graphic>
      </p:graphicFrame>
      <p:sp>
        <p:nvSpPr>
          <p:cNvPr id="8" name="Footer Placeholder 1">
            <a:extLst>
              <a:ext uri="{FF2B5EF4-FFF2-40B4-BE49-F238E27FC236}">
                <a16:creationId xmlns:a16="http://schemas.microsoft.com/office/drawing/2014/main" id="{FC6FD88A-0092-6939-294C-1BFA81266AAA}"/>
              </a:ext>
            </a:extLst>
          </p:cNvPr>
          <p:cNvSpPr>
            <a:spLocks noGrp="1"/>
          </p:cNvSpPr>
          <p:nvPr>
            <p:ph type="ftr" sz="quarter" idx="11"/>
          </p:nvPr>
        </p:nvSpPr>
        <p:spPr>
          <a:xfrm>
            <a:off x="2344804" y="6356350"/>
            <a:ext cx="346925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Cydney Bruce, NCTU</a:t>
            </a:r>
          </a:p>
        </p:txBody>
      </p:sp>
    </p:spTree>
    <p:extLst>
      <p:ext uri="{BB962C8B-B14F-4D97-AF65-F5344CB8AC3E}">
        <p14:creationId xmlns:p14="http://schemas.microsoft.com/office/powerpoint/2010/main" val="175248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08FCF-EF54-B791-9EB1-88527E62125C}"/>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858B76B8-0314-1454-FA31-1DBCEAF563A5}"/>
              </a:ext>
            </a:extLst>
          </p:cNvPr>
          <p:cNvSpPr/>
          <p:nvPr/>
        </p:nvSpPr>
        <p:spPr>
          <a:xfrm>
            <a:off x="0" y="3092973"/>
            <a:ext cx="6096000" cy="3765026"/>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 Placeholder 8">
            <a:extLst>
              <a:ext uri="{FF2B5EF4-FFF2-40B4-BE49-F238E27FC236}">
                <a16:creationId xmlns:a16="http://schemas.microsoft.com/office/drawing/2014/main" id="{4307F4DA-8D38-F466-F53B-F94881F5E6A8}"/>
              </a:ext>
            </a:extLst>
          </p:cNvPr>
          <p:cNvSpPr>
            <a:spLocks noGrp="1"/>
          </p:cNvSpPr>
          <p:nvPr>
            <p:ph type="body" sz="quarter" idx="18"/>
          </p:nvPr>
        </p:nvSpPr>
        <p:spPr/>
        <p:txBody>
          <a:bodyPr/>
          <a:lstStyle/>
          <a:p>
            <a:endParaRPr lang="en-GB"/>
          </a:p>
        </p:txBody>
      </p:sp>
      <p:sp>
        <p:nvSpPr>
          <p:cNvPr id="7" name="Content Placeholder 6">
            <a:extLst>
              <a:ext uri="{FF2B5EF4-FFF2-40B4-BE49-F238E27FC236}">
                <a16:creationId xmlns:a16="http://schemas.microsoft.com/office/drawing/2014/main" id="{0D11D294-0F05-437A-4FBE-D6DEDBD397E1}"/>
              </a:ext>
            </a:extLst>
          </p:cNvPr>
          <p:cNvSpPr>
            <a:spLocks noGrp="1"/>
          </p:cNvSpPr>
          <p:nvPr>
            <p:ph sz="quarter" idx="16"/>
          </p:nvPr>
        </p:nvSpPr>
        <p:spPr>
          <a:xfrm>
            <a:off x="6539555" y="1904810"/>
            <a:ext cx="5197519" cy="790572"/>
          </a:xfrm>
        </p:spPr>
        <p:txBody>
          <a:bodyPr/>
          <a:lstStyle/>
          <a:p>
            <a:endParaRPr lang="en-GB" dirty="0"/>
          </a:p>
        </p:txBody>
      </p:sp>
      <p:sp>
        <p:nvSpPr>
          <p:cNvPr id="8" name="Text Placeholder 7">
            <a:extLst>
              <a:ext uri="{FF2B5EF4-FFF2-40B4-BE49-F238E27FC236}">
                <a16:creationId xmlns:a16="http://schemas.microsoft.com/office/drawing/2014/main" id="{5CFE05BA-DF66-6DFA-833C-4311A178407C}"/>
              </a:ext>
            </a:extLst>
          </p:cNvPr>
          <p:cNvSpPr>
            <a:spLocks noGrp="1"/>
          </p:cNvSpPr>
          <p:nvPr>
            <p:ph type="body" sz="quarter" idx="17"/>
          </p:nvPr>
        </p:nvSpPr>
        <p:spPr>
          <a:xfrm>
            <a:off x="6276975" y="1343470"/>
            <a:ext cx="5718352" cy="627765"/>
          </a:xfrm>
        </p:spPr>
        <p:txBody>
          <a:bodyPr/>
          <a:lstStyle/>
          <a:p>
            <a:endParaRPr lang="en-GB" dirty="0"/>
          </a:p>
        </p:txBody>
      </p:sp>
      <p:sp>
        <p:nvSpPr>
          <p:cNvPr id="5" name="Content Placeholder 4">
            <a:extLst>
              <a:ext uri="{FF2B5EF4-FFF2-40B4-BE49-F238E27FC236}">
                <a16:creationId xmlns:a16="http://schemas.microsoft.com/office/drawing/2014/main" id="{00483E84-947C-CF90-2F01-D26FC3B35DF9}"/>
              </a:ext>
            </a:extLst>
          </p:cNvPr>
          <p:cNvSpPr>
            <a:spLocks noGrp="1"/>
          </p:cNvSpPr>
          <p:nvPr>
            <p:ph sz="quarter" idx="13"/>
          </p:nvPr>
        </p:nvSpPr>
        <p:spPr>
          <a:xfrm>
            <a:off x="546053" y="1904810"/>
            <a:ext cx="5197519" cy="627765"/>
          </a:xfrm>
        </p:spPr>
        <p:txBody>
          <a:bodyPr/>
          <a:lstStyle/>
          <a:p>
            <a:pPr marL="0" indent="0">
              <a:buNone/>
            </a:pPr>
            <a:r>
              <a:rPr lang="en-GB" sz="2000" dirty="0"/>
              <a:t>The smallest CI value after all allocations.</a:t>
            </a:r>
          </a:p>
          <a:p>
            <a:pPr marL="0" indent="0">
              <a:buNone/>
            </a:pPr>
            <a:endParaRPr lang="en-GB" dirty="0"/>
          </a:p>
        </p:txBody>
      </p:sp>
      <p:sp>
        <p:nvSpPr>
          <p:cNvPr id="6" name="Text Placeholder 5">
            <a:extLst>
              <a:ext uri="{FF2B5EF4-FFF2-40B4-BE49-F238E27FC236}">
                <a16:creationId xmlns:a16="http://schemas.microsoft.com/office/drawing/2014/main" id="{EC298D37-07E8-2567-A708-2246777FF86E}"/>
              </a:ext>
            </a:extLst>
          </p:cNvPr>
          <p:cNvSpPr>
            <a:spLocks noGrp="1"/>
          </p:cNvSpPr>
          <p:nvPr>
            <p:ph type="body" sz="quarter" idx="15"/>
          </p:nvPr>
        </p:nvSpPr>
        <p:spPr>
          <a:xfrm>
            <a:off x="479376" y="1343471"/>
            <a:ext cx="5330874" cy="627765"/>
          </a:xfrm>
        </p:spPr>
        <p:txBody>
          <a:bodyPr/>
          <a:lstStyle/>
          <a:p>
            <a:r>
              <a:rPr lang="en-GB" sz="2000" dirty="0"/>
              <a:t>End of trial worst characteristic imbalance</a:t>
            </a:r>
          </a:p>
          <a:p>
            <a:endParaRPr lang="en-GB" dirty="0"/>
          </a:p>
        </p:txBody>
      </p:sp>
      <p:sp>
        <p:nvSpPr>
          <p:cNvPr id="4" name="Title 3">
            <a:extLst>
              <a:ext uri="{FF2B5EF4-FFF2-40B4-BE49-F238E27FC236}">
                <a16:creationId xmlns:a16="http://schemas.microsoft.com/office/drawing/2014/main" id="{5014FDF5-CAB0-91B5-72E6-B956087646F3}"/>
              </a:ext>
            </a:extLst>
          </p:cNvPr>
          <p:cNvSpPr>
            <a:spLocks noGrp="1"/>
          </p:cNvSpPr>
          <p:nvPr>
            <p:ph type="title"/>
          </p:nvPr>
        </p:nvSpPr>
        <p:spPr/>
        <p:txBody>
          <a:bodyPr/>
          <a:lstStyle/>
          <a:p>
            <a:r>
              <a:rPr lang="en-GB" dirty="0"/>
              <a:t>Characteristic imbalance</a:t>
            </a:r>
          </a:p>
        </p:txBody>
      </p:sp>
      <p:sp>
        <p:nvSpPr>
          <p:cNvPr id="12" name="Content Placeholder 4">
            <a:extLst>
              <a:ext uri="{FF2B5EF4-FFF2-40B4-BE49-F238E27FC236}">
                <a16:creationId xmlns:a16="http://schemas.microsoft.com/office/drawing/2014/main" id="{131DCF25-6D57-C1C8-96E4-12ABF9B9D057}"/>
              </a:ext>
            </a:extLst>
          </p:cNvPr>
          <p:cNvSpPr txBox="1">
            <a:spLocks/>
          </p:cNvSpPr>
          <p:nvPr/>
        </p:nvSpPr>
        <p:spPr>
          <a:xfrm>
            <a:off x="479376" y="4030207"/>
            <a:ext cx="5197519" cy="627765"/>
          </a:xfrm>
          <a:prstGeom prst="rect">
            <a:avLst/>
          </a:prstGeom>
        </p:spPr>
        <p:txBody>
          <a:bodyPr/>
          <a:lstStyle>
            <a:lvl1pPr marL="228600" indent="-228600" algn="l" defTabSz="914400" rtl="0" eaLnBrk="1" latinLnBrk="0" hangingPunct="1">
              <a:lnSpc>
                <a:spcPct val="90000"/>
              </a:lnSpc>
              <a:spcBef>
                <a:spcPts val="1000"/>
              </a:spcBef>
              <a:buClr>
                <a:schemeClr val="accent3"/>
              </a:buClr>
              <a:buFont typeface="Wingdings" panose="05000000000000000000" pitchFamily="2" charset="2"/>
              <a:buChar char="§"/>
              <a:defRPr lang="en-GB" sz="2800" kern="1200" baseline="0" smtClean="0">
                <a:solidFill>
                  <a:schemeClr val="tx1"/>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3"/>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Wingdings" panose="05000000000000000000" pitchFamily="2" charset="2"/>
              <a:buNone/>
              <a:defRPr sz="2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4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en-GB" dirty="0"/>
          </a:p>
        </p:txBody>
      </p:sp>
      <p:sp>
        <p:nvSpPr>
          <p:cNvPr id="13" name="Text Placeholder 7">
            <a:extLst>
              <a:ext uri="{FF2B5EF4-FFF2-40B4-BE49-F238E27FC236}">
                <a16:creationId xmlns:a16="http://schemas.microsoft.com/office/drawing/2014/main" id="{1CCC48EC-4EAD-FE3F-EE7E-0802F39B1D63}"/>
              </a:ext>
            </a:extLst>
          </p:cNvPr>
          <p:cNvSpPr txBox="1">
            <a:spLocks/>
          </p:cNvSpPr>
          <p:nvPr/>
        </p:nvSpPr>
        <p:spPr>
          <a:xfrm>
            <a:off x="6197728" y="3402442"/>
            <a:ext cx="5797599" cy="627765"/>
          </a:xfrm>
          <a:prstGeom prst="rect">
            <a:avLst/>
          </a:prstGeom>
        </p:spPr>
        <p:txBody>
          <a:bodyPr>
            <a:noAutofit/>
          </a:bodyPr>
          <a:lstStyle>
            <a:lvl1pPr marL="0" indent="0" algn="l" defTabSz="914400" rtl="0" eaLnBrk="1" latinLnBrk="0" hangingPunct="1">
              <a:lnSpc>
                <a:spcPct val="90000"/>
              </a:lnSpc>
              <a:spcBef>
                <a:spcPts val="1000"/>
              </a:spcBef>
              <a:buFont typeface="Wingdings" panose="05000000000000000000" pitchFamily="2" charset="2"/>
              <a:buNone/>
              <a:defRPr sz="2800" b="1" kern="1200" baseline="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Wingdings" panose="05000000000000000000" pitchFamily="2" charset="2"/>
              <a:buNone/>
              <a:defRPr sz="1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solidFill>
                  <a:schemeClr val="accent3">
                    <a:lumMod val="20000"/>
                    <a:lumOff val="80000"/>
                  </a:schemeClr>
                </a:solidFill>
              </a:rPr>
              <a:t>Chronological worst average characteristic imbalance</a:t>
            </a:r>
            <a:endParaRPr lang="en-GB" sz="2000" i="1" dirty="0">
              <a:solidFill>
                <a:schemeClr val="accent3">
                  <a:lumMod val="20000"/>
                  <a:lumOff val="80000"/>
                </a:schemeClr>
              </a:solidFill>
              <a:latin typeface="Cambria Math" panose="02040503050406030204" pitchFamily="18" charset="0"/>
            </a:endParaRPr>
          </a:p>
        </p:txBody>
      </p:sp>
      <p:sp>
        <p:nvSpPr>
          <p:cNvPr id="14" name="Content Placeholder 6">
            <a:extLst>
              <a:ext uri="{FF2B5EF4-FFF2-40B4-BE49-F238E27FC236}">
                <a16:creationId xmlns:a16="http://schemas.microsoft.com/office/drawing/2014/main" id="{53446D73-37C9-448E-803E-375ACD2F640E}"/>
              </a:ext>
            </a:extLst>
          </p:cNvPr>
          <p:cNvSpPr txBox="1">
            <a:spLocks/>
          </p:cNvSpPr>
          <p:nvPr/>
        </p:nvSpPr>
        <p:spPr>
          <a:xfrm>
            <a:off x="6515105" y="4191560"/>
            <a:ext cx="5197519" cy="790572"/>
          </a:xfrm>
          <a:prstGeom prst="rect">
            <a:avLst/>
          </a:prstGeom>
        </p:spPr>
        <p:txBody>
          <a:bodyPr/>
          <a:lstStyle>
            <a:lvl1pPr marL="228600" indent="-228600" algn="l" defTabSz="914400" rtl="0" eaLnBrk="1" latinLnBrk="0" hangingPunct="1">
              <a:lnSpc>
                <a:spcPct val="90000"/>
              </a:lnSpc>
              <a:spcBef>
                <a:spcPts val="1000"/>
              </a:spcBef>
              <a:buClr>
                <a:schemeClr val="bg1"/>
              </a:buClr>
              <a:buFont typeface="Wingdings" panose="05000000000000000000" pitchFamily="2" charset="2"/>
              <a:buChar char="§"/>
              <a:defRPr lang="en-GB" sz="2800" kern="1200" baseline="0" smtClean="0">
                <a:solidFill>
                  <a:schemeClr val="bg1"/>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buClr>
              <a:buFont typeface="Wingdings" panose="05000000000000000000" pitchFamily="2" charset="2"/>
              <a:buChar char="§"/>
              <a:defRPr sz="28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buClr>
              <a:buFont typeface="Wingdings" panose="05000000000000000000" pitchFamily="2" charset="2"/>
              <a:buChar char="§"/>
              <a:defRPr sz="28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Wingdings" panose="05000000000000000000" pitchFamily="2" charset="2"/>
              <a:buNone/>
              <a:defRPr sz="2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4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GB" sz="2000" dirty="0"/>
              <a:t>The smallest of the mean of the CI of each characteristic, calculated after each allocation. </a:t>
            </a:r>
          </a:p>
          <a:p>
            <a:pPr marL="0" indent="0">
              <a:buFont typeface="Wingdings" panose="05000000000000000000" pitchFamily="2" charset="2"/>
              <a:buNone/>
            </a:pPr>
            <a:endParaRPr lang="en-GB" sz="2000" dirty="0"/>
          </a:p>
          <a:p>
            <a:pPr marL="0" indent="0">
              <a:buNone/>
            </a:pPr>
            <a:r>
              <a:rPr lang="en-GB" sz="2000" dirty="0"/>
              <a:t>Including the position in the sequence and worst characteristic imbalance at this point.</a:t>
            </a:r>
          </a:p>
          <a:p>
            <a:endParaRPr lang="en-GB" dirty="0"/>
          </a:p>
        </p:txBody>
      </p:sp>
      <p:sp>
        <p:nvSpPr>
          <p:cNvPr id="15" name="Rectangle 14">
            <a:extLst>
              <a:ext uri="{FF2B5EF4-FFF2-40B4-BE49-F238E27FC236}">
                <a16:creationId xmlns:a16="http://schemas.microsoft.com/office/drawing/2014/main" id="{D914763A-00BE-FAEE-86AB-BF3A1554A907}"/>
              </a:ext>
            </a:extLst>
          </p:cNvPr>
          <p:cNvSpPr/>
          <p:nvPr/>
        </p:nvSpPr>
        <p:spPr>
          <a:xfrm>
            <a:off x="6096000" y="1024658"/>
            <a:ext cx="6096000" cy="2068315"/>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accent5">
                    <a:lumMod val="50000"/>
                  </a:schemeClr>
                </a:solidFill>
                <a:latin typeface="Arial" panose="020B0604020202020204" pitchFamily="34" charset="0"/>
                <a:cs typeface="Arial" panose="020B0604020202020204" pitchFamily="34" charset="0"/>
              </a:rPr>
              <a:t>End of trial average characteristic imbalance</a:t>
            </a:r>
          </a:p>
          <a:p>
            <a:pPr algn="ctr"/>
            <a:endParaRPr lang="en-GB" dirty="0"/>
          </a:p>
          <a:p>
            <a:pPr algn="ctr"/>
            <a:r>
              <a:rPr lang="en-GB" sz="2000" dirty="0"/>
              <a:t>The mean of the CI for each characteristic, after all allocations.</a:t>
            </a:r>
          </a:p>
          <a:p>
            <a:pPr algn="ctr"/>
            <a:endParaRPr lang="en-GB" dirty="0"/>
          </a:p>
        </p:txBody>
      </p:sp>
      <p:sp>
        <p:nvSpPr>
          <p:cNvPr id="17" name="TextBox 16">
            <a:extLst>
              <a:ext uri="{FF2B5EF4-FFF2-40B4-BE49-F238E27FC236}">
                <a16:creationId xmlns:a16="http://schemas.microsoft.com/office/drawing/2014/main" id="{53747E29-39BE-CCA0-BE00-C820CC6952F6}"/>
              </a:ext>
            </a:extLst>
          </p:cNvPr>
          <p:cNvSpPr txBox="1"/>
          <p:nvPr/>
        </p:nvSpPr>
        <p:spPr>
          <a:xfrm>
            <a:off x="360312" y="3371443"/>
            <a:ext cx="5316583" cy="3139321"/>
          </a:xfrm>
          <a:prstGeom prst="rect">
            <a:avLst/>
          </a:prstGeom>
          <a:noFill/>
        </p:spPr>
        <p:txBody>
          <a:bodyPr wrap="square" rtlCol="0">
            <a:spAutoFit/>
          </a:bodyPr>
          <a:lstStyle/>
          <a:p>
            <a:pPr algn="ctr"/>
            <a:r>
              <a:rPr lang="en-GB" sz="2000" b="1" dirty="0">
                <a:solidFill>
                  <a:schemeClr val="accent3"/>
                </a:solidFill>
                <a:latin typeface="Arial" panose="020B0604020202020204" pitchFamily="34" charset="0"/>
                <a:cs typeface="Arial" panose="020B0604020202020204" pitchFamily="34" charset="0"/>
              </a:rPr>
              <a:t>Chronological worst characteristic imbalance</a:t>
            </a:r>
          </a:p>
          <a:p>
            <a:pPr algn="ctr"/>
            <a:endParaRPr lang="en-GB" dirty="0"/>
          </a:p>
          <a:p>
            <a:r>
              <a:rPr lang="en-GB" sz="2000" dirty="0"/>
              <a:t>The smallest CI value across characteristics and across allocations. </a:t>
            </a:r>
          </a:p>
          <a:p>
            <a:endParaRPr lang="en-GB" sz="2000" dirty="0"/>
          </a:p>
          <a:p>
            <a:r>
              <a:rPr lang="en-GB" sz="2000" dirty="0"/>
              <a:t>Including the position in the sequence and average characteristic imbalance at this point.</a:t>
            </a:r>
          </a:p>
          <a:p>
            <a:endParaRPr lang="en-GB" sz="2000" dirty="0"/>
          </a:p>
        </p:txBody>
      </p:sp>
      <p:sp>
        <p:nvSpPr>
          <p:cNvPr id="2" name="Footer Placeholder 1">
            <a:extLst>
              <a:ext uri="{FF2B5EF4-FFF2-40B4-BE49-F238E27FC236}">
                <a16:creationId xmlns:a16="http://schemas.microsoft.com/office/drawing/2014/main" id="{0C9E97B8-9412-57F0-27C1-EAFA1B06C2DF}"/>
              </a:ext>
            </a:extLst>
          </p:cNvPr>
          <p:cNvSpPr>
            <a:spLocks noGrp="1"/>
          </p:cNvSpPr>
          <p:nvPr>
            <p:ph type="ftr" sz="quarter" idx="11"/>
          </p:nvPr>
        </p:nvSpPr>
        <p:spPr>
          <a:xfrm>
            <a:off x="2344804" y="6356350"/>
            <a:ext cx="346925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Cydney Bruce, NCTU</a:t>
            </a:r>
          </a:p>
        </p:txBody>
      </p:sp>
      <p:sp>
        <p:nvSpPr>
          <p:cNvPr id="3" name="Date Placeholder 3">
            <a:extLst>
              <a:ext uri="{FF2B5EF4-FFF2-40B4-BE49-F238E27FC236}">
                <a16:creationId xmlns:a16="http://schemas.microsoft.com/office/drawing/2014/main" id="{E1FAC153-55E5-0089-32E3-82E9FF4876C0}"/>
              </a:ext>
            </a:extLst>
          </p:cNvPr>
          <p:cNvSpPr>
            <a:spLocks noGrp="1"/>
          </p:cNvSpPr>
          <p:nvPr>
            <p:ph type="dt" sz="half" idx="10"/>
          </p:nvPr>
        </p:nvSpPr>
        <p:spPr>
          <a:xfrm>
            <a:off x="479375" y="6356350"/>
            <a:ext cx="161371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0F7DE-C861-5B4A-8F6E-B41E688AA230}" type="datetime4">
              <a:rPr kumimoji="0" lang="en-GB"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 September 2025</a:t>
            </a:fld>
            <a:endParaRPr kumimoji="0" lang="en-GB"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53898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68F32-E95B-48F4-F59D-21E944DB872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6253DA-AC16-BE40-B6AD-8262F7CDB0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BF530E-1875-46E6-901C-76683197A1B3}" type="slidenum">
              <a:rPr kumimoji="0" lang="en-GB"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4" name="Text Placeholder 3">
            <a:extLst>
              <a:ext uri="{FF2B5EF4-FFF2-40B4-BE49-F238E27FC236}">
                <a16:creationId xmlns:a16="http://schemas.microsoft.com/office/drawing/2014/main" id="{8FAD6D75-C2B8-4348-A20B-324571348DEA}"/>
              </a:ext>
            </a:extLst>
          </p:cNvPr>
          <p:cNvSpPr>
            <a:spLocks noGrp="1"/>
          </p:cNvSpPr>
          <p:nvPr>
            <p:ph type="body" sz="quarter" idx="18"/>
          </p:nvPr>
        </p:nvSpPr>
        <p:spPr/>
        <p:txBody>
          <a:bodyPr/>
          <a:lstStyle/>
          <a:p>
            <a:endParaRPr lang="en-GB"/>
          </a:p>
        </p:txBody>
      </p:sp>
      <p:sp>
        <p:nvSpPr>
          <p:cNvPr id="5" name="Date Placeholder 4">
            <a:extLst>
              <a:ext uri="{FF2B5EF4-FFF2-40B4-BE49-F238E27FC236}">
                <a16:creationId xmlns:a16="http://schemas.microsoft.com/office/drawing/2014/main" id="{1B9A7C60-0E25-F8C8-2A13-C4AA636A95F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6B105C-76FB-6446-8508-90DC52B2563F}" type="datetime4">
              <a:rPr kumimoji="0" lang="en-GB"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 September 2025</a:t>
            </a:fld>
            <a:endParaRPr kumimoji="0" lang="en-GB"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6" name="Title 5">
            <a:extLst>
              <a:ext uri="{FF2B5EF4-FFF2-40B4-BE49-F238E27FC236}">
                <a16:creationId xmlns:a16="http://schemas.microsoft.com/office/drawing/2014/main" id="{8CE207CB-99CA-D326-03C5-FB1CC2EA1500}"/>
              </a:ext>
            </a:extLst>
          </p:cNvPr>
          <p:cNvSpPr>
            <a:spLocks noGrp="1"/>
          </p:cNvSpPr>
          <p:nvPr>
            <p:ph type="title"/>
          </p:nvPr>
        </p:nvSpPr>
        <p:spPr/>
        <p:txBody>
          <a:bodyPr/>
          <a:lstStyle/>
          <a:p>
            <a:r>
              <a:rPr lang="en-GB" dirty="0"/>
              <a:t>Explaining characteristic imbalance</a:t>
            </a:r>
          </a:p>
        </p:txBody>
      </p:sp>
      <p:graphicFrame>
        <p:nvGraphicFramePr>
          <p:cNvPr id="7" name="Table 6">
            <a:extLst>
              <a:ext uri="{FF2B5EF4-FFF2-40B4-BE49-F238E27FC236}">
                <a16:creationId xmlns:a16="http://schemas.microsoft.com/office/drawing/2014/main" id="{624C5A18-1DB4-9E65-6D30-93C4CBC5B15E}"/>
              </a:ext>
            </a:extLst>
          </p:cNvPr>
          <p:cNvGraphicFramePr>
            <a:graphicFrameLocks noGrp="1"/>
          </p:cNvGraphicFramePr>
          <p:nvPr>
            <p:extLst>
              <p:ext uri="{D42A27DB-BD31-4B8C-83A1-F6EECF244321}">
                <p14:modId xmlns:p14="http://schemas.microsoft.com/office/powerpoint/2010/main" val="1369478828"/>
              </p:ext>
            </p:extLst>
          </p:nvPr>
        </p:nvGraphicFramePr>
        <p:xfrm>
          <a:off x="1112205" y="1214304"/>
          <a:ext cx="10078395" cy="5103402"/>
        </p:xfrm>
        <a:graphic>
          <a:graphicData uri="http://schemas.openxmlformats.org/drawingml/2006/table">
            <a:tbl>
              <a:tblPr firstRow="1" firstCol="1" bandRow="1">
                <a:tableStyleId>{5C22544A-7EE6-4342-B048-85BDC9FD1C3A}</a:tableStyleId>
              </a:tblPr>
              <a:tblGrid>
                <a:gridCol w="1447877">
                  <a:extLst>
                    <a:ext uri="{9D8B030D-6E8A-4147-A177-3AD203B41FA5}">
                      <a16:colId xmlns:a16="http://schemas.microsoft.com/office/drawing/2014/main" val="2635648774"/>
                    </a:ext>
                  </a:extLst>
                </a:gridCol>
                <a:gridCol w="1278361">
                  <a:extLst>
                    <a:ext uri="{9D8B030D-6E8A-4147-A177-3AD203B41FA5}">
                      <a16:colId xmlns:a16="http://schemas.microsoft.com/office/drawing/2014/main" val="2001725711"/>
                    </a:ext>
                  </a:extLst>
                </a:gridCol>
                <a:gridCol w="1048209">
                  <a:extLst>
                    <a:ext uri="{9D8B030D-6E8A-4147-A177-3AD203B41FA5}">
                      <a16:colId xmlns:a16="http://schemas.microsoft.com/office/drawing/2014/main" val="75853693"/>
                    </a:ext>
                  </a:extLst>
                </a:gridCol>
                <a:gridCol w="1113153">
                  <a:extLst>
                    <a:ext uri="{9D8B030D-6E8A-4147-A177-3AD203B41FA5}">
                      <a16:colId xmlns:a16="http://schemas.microsoft.com/office/drawing/2014/main" val="65199845"/>
                    </a:ext>
                  </a:extLst>
                </a:gridCol>
                <a:gridCol w="1865516">
                  <a:extLst>
                    <a:ext uri="{9D8B030D-6E8A-4147-A177-3AD203B41FA5}">
                      <a16:colId xmlns:a16="http://schemas.microsoft.com/office/drawing/2014/main" val="3077021830"/>
                    </a:ext>
                  </a:extLst>
                </a:gridCol>
                <a:gridCol w="1199152">
                  <a:extLst>
                    <a:ext uri="{9D8B030D-6E8A-4147-A177-3AD203B41FA5}">
                      <a16:colId xmlns:a16="http://schemas.microsoft.com/office/drawing/2014/main" val="187610554"/>
                    </a:ext>
                  </a:extLst>
                </a:gridCol>
                <a:gridCol w="1120260">
                  <a:extLst>
                    <a:ext uri="{9D8B030D-6E8A-4147-A177-3AD203B41FA5}">
                      <a16:colId xmlns:a16="http://schemas.microsoft.com/office/drawing/2014/main" val="3322943128"/>
                    </a:ext>
                  </a:extLst>
                </a:gridCol>
                <a:gridCol w="1005867">
                  <a:extLst>
                    <a:ext uri="{9D8B030D-6E8A-4147-A177-3AD203B41FA5}">
                      <a16:colId xmlns:a16="http://schemas.microsoft.com/office/drawing/2014/main" val="4033327259"/>
                    </a:ext>
                  </a:extLst>
                </a:gridCol>
              </a:tblGrid>
              <a:tr h="643410">
                <a:tc>
                  <a:txBody>
                    <a:bodyPr/>
                    <a:lstStyle/>
                    <a:p>
                      <a:pPr algn="ctr">
                        <a:lnSpc>
                          <a:spcPct val="107000"/>
                        </a:lnSpc>
                        <a:spcAft>
                          <a:spcPts val="800"/>
                        </a:spcAft>
                        <a:buNone/>
                      </a:pPr>
                      <a:r>
                        <a:rPr lang="en-GB" sz="2400" dirty="0">
                          <a:effectLst/>
                        </a:rPr>
                        <a:t>ORDER</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Centre</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Sex</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Age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Allocation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Sex CI</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Age CI</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Av CI</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8723084"/>
                  </a:ext>
                </a:extLst>
              </a:tr>
              <a:tr h="313412">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1.00</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1.00</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1.00</a:t>
                      </a:r>
                    </a:p>
                  </a:txBody>
                  <a:tcPr marL="9525" marR="9525" marT="9525" marB="0" anchor="b"/>
                </a:tc>
                <a:extLst>
                  <a:ext uri="{0D108BD9-81ED-4DB2-BD59-A6C34878D82A}">
                    <a16:rowId xmlns:a16="http://schemas.microsoft.com/office/drawing/2014/main" val="2182391343"/>
                  </a:ext>
                </a:extLst>
              </a:tr>
              <a:tr h="313412">
                <a:tc>
                  <a:txBody>
                    <a:bodyPr/>
                    <a:lstStyle/>
                    <a:p>
                      <a:pPr algn="ctr">
                        <a:lnSpc>
                          <a:spcPct val="107000"/>
                        </a:lnSpc>
                        <a:spcAft>
                          <a:spcPts val="800"/>
                        </a:spcAft>
                        <a:buNone/>
                      </a:pPr>
                      <a:r>
                        <a:rPr lang="en-GB" sz="2400" dirty="0">
                          <a:effectLst/>
                        </a:rPr>
                        <a:t>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B</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1.00</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0.37</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0.68</a:t>
                      </a:r>
                    </a:p>
                  </a:txBody>
                  <a:tcPr marL="9525" marR="9525" marT="9525" marB="0" anchor="b"/>
                </a:tc>
                <a:extLst>
                  <a:ext uri="{0D108BD9-81ED-4DB2-BD59-A6C34878D82A}">
                    <a16:rowId xmlns:a16="http://schemas.microsoft.com/office/drawing/2014/main" val="1115844481"/>
                  </a:ext>
                </a:extLst>
              </a:tr>
              <a:tr h="313412">
                <a:tc>
                  <a:txBody>
                    <a:bodyPr/>
                    <a:lstStyle/>
                    <a:p>
                      <a:pPr algn="ctr">
                        <a:lnSpc>
                          <a:spcPct val="107000"/>
                        </a:lnSpc>
                        <a:spcAft>
                          <a:spcPts val="800"/>
                        </a:spcAft>
                        <a:buNone/>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3</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B</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0.39</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0.22</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0.30</a:t>
                      </a:r>
                    </a:p>
                  </a:txBody>
                  <a:tcPr marL="9525" marR="9525" marT="9525" marB="0" anchor="b"/>
                </a:tc>
                <a:extLst>
                  <a:ext uri="{0D108BD9-81ED-4DB2-BD59-A6C34878D82A}">
                    <a16:rowId xmlns:a16="http://schemas.microsoft.com/office/drawing/2014/main" val="2203258114"/>
                  </a:ext>
                </a:extLst>
              </a:tr>
              <a:tr h="313412">
                <a:tc>
                  <a:txBody>
                    <a:bodyPr/>
                    <a:lstStyle/>
                    <a:p>
                      <a:pPr algn="ctr">
                        <a:lnSpc>
                          <a:spcPct val="107000"/>
                        </a:lnSpc>
                        <a:spcAft>
                          <a:spcPts val="800"/>
                        </a:spcAft>
                        <a:buNone/>
                      </a:pPr>
                      <a:r>
                        <a:rPr lang="en-GB" sz="2400">
                          <a:effectLst/>
                        </a:rPr>
                        <a:t>4</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A</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0.25</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0.14</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0.19</a:t>
                      </a:r>
                    </a:p>
                  </a:txBody>
                  <a:tcPr marL="9525" marR="9525" marT="9525" marB="0" anchor="b"/>
                </a:tc>
                <a:extLst>
                  <a:ext uri="{0D108BD9-81ED-4DB2-BD59-A6C34878D82A}">
                    <a16:rowId xmlns:a16="http://schemas.microsoft.com/office/drawing/2014/main" val="142882725"/>
                  </a:ext>
                </a:extLst>
              </a:tr>
              <a:tr h="313412">
                <a:tc>
                  <a:txBody>
                    <a:bodyPr/>
                    <a:lstStyle/>
                    <a:p>
                      <a:pPr algn="ctr">
                        <a:lnSpc>
                          <a:spcPct val="107000"/>
                        </a:lnSpc>
                        <a:spcAft>
                          <a:spcPts val="800"/>
                        </a:spcAft>
                        <a:buNone/>
                      </a:pPr>
                      <a:r>
                        <a:rPr lang="en-GB" sz="2400">
                          <a:effectLst/>
                        </a:rPr>
                        <a:t>5</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0.17</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0.08</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0.13</a:t>
                      </a:r>
                    </a:p>
                  </a:txBody>
                  <a:tcPr marL="9525" marR="9525" marT="9525" marB="0" anchor="b"/>
                </a:tc>
                <a:extLst>
                  <a:ext uri="{0D108BD9-81ED-4DB2-BD59-A6C34878D82A}">
                    <a16:rowId xmlns:a16="http://schemas.microsoft.com/office/drawing/2014/main" val="1983083933"/>
                  </a:ext>
                </a:extLst>
              </a:tr>
              <a:tr h="313412">
                <a:tc>
                  <a:txBody>
                    <a:bodyPr/>
                    <a:lstStyle/>
                    <a:p>
                      <a:pPr algn="ctr">
                        <a:lnSpc>
                          <a:spcPct val="107000"/>
                        </a:lnSpc>
                        <a:spcAft>
                          <a:spcPts val="800"/>
                        </a:spcAft>
                        <a:buNone/>
                      </a:pPr>
                      <a:r>
                        <a:rPr lang="en-GB" sz="2400" dirty="0">
                          <a:effectLst/>
                        </a:rPr>
                        <a:t>6</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0.54</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0.05</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0.30</a:t>
                      </a:r>
                    </a:p>
                  </a:txBody>
                  <a:tcPr marL="9525" marR="9525" marT="9525" marB="0" anchor="b"/>
                </a:tc>
                <a:extLst>
                  <a:ext uri="{0D108BD9-81ED-4DB2-BD59-A6C34878D82A}">
                    <a16:rowId xmlns:a16="http://schemas.microsoft.com/office/drawing/2014/main" val="846105889"/>
                  </a:ext>
                </a:extLst>
              </a:tr>
              <a:tr h="313412">
                <a:tc>
                  <a:txBody>
                    <a:bodyPr/>
                    <a:lstStyle/>
                    <a:p>
                      <a:pPr algn="ctr">
                        <a:lnSpc>
                          <a:spcPct val="107000"/>
                        </a:lnSpc>
                        <a:spcAft>
                          <a:spcPts val="800"/>
                        </a:spcAft>
                        <a:buNone/>
                      </a:pPr>
                      <a:r>
                        <a:rPr lang="en-GB" sz="2400">
                          <a:effectLst/>
                        </a:rPr>
                        <a:t>7</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B</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0.27</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0.08</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0.18</a:t>
                      </a:r>
                    </a:p>
                  </a:txBody>
                  <a:tcPr marL="9525" marR="9525" marT="9525" marB="0" anchor="b"/>
                </a:tc>
                <a:extLst>
                  <a:ext uri="{0D108BD9-81ED-4DB2-BD59-A6C34878D82A}">
                    <a16:rowId xmlns:a16="http://schemas.microsoft.com/office/drawing/2014/main" val="1453633204"/>
                  </a:ext>
                </a:extLst>
              </a:tr>
              <a:tr h="313412">
                <a:tc>
                  <a:txBody>
                    <a:bodyPr/>
                    <a:lstStyle/>
                    <a:p>
                      <a:pPr algn="ctr">
                        <a:lnSpc>
                          <a:spcPct val="107000"/>
                        </a:lnSpc>
                        <a:spcAft>
                          <a:spcPts val="800"/>
                        </a:spcAft>
                        <a:buNone/>
                      </a:pPr>
                      <a:r>
                        <a:rPr lang="en-GB" sz="2400">
                          <a:effectLst/>
                        </a:rPr>
                        <a:t>8</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B</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0.16</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0.05</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0.10</a:t>
                      </a:r>
                    </a:p>
                  </a:txBody>
                  <a:tcPr marL="9525" marR="9525" marT="9525" marB="0" anchor="b"/>
                </a:tc>
                <a:extLst>
                  <a:ext uri="{0D108BD9-81ED-4DB2-BD59-A6C34878D82A}">
                    <a16:rowId xmlns:a16="http://schemas.microsoft.com/office/drawing/2014/main" val="3264898217"/>
                  </a:ext>
                </a:extLst>
              </a:tr>
              <a:tr h="313412">
                <a:tc>
                  <a:txBody>
                    <a:bodyPr/>
                    <a:lstStyle/>
                    <a:p>
                      <a:pPr algn="ctr">
                        <a:lnSpc>
                          <a:spcPct val="107000"/>
                        </a:lnSpc>
                        <a:spcAft>
                          <a:spcPts val="800"/>
                        </a:spcAft>
                        <a:buNone/>
                      </a:pPr>
                      <a:r>
                        <a:rPr lang="en-GB" sz="2400">
                          <a:effectLst/>
                        </a:rPr>
                        <a:t>9</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0.29</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0.03</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0.16</a:t>
                      </a:r>
                    </a:p>
                  </a:txBody>
                  <a:tcPr marL="9525" marR="9525" marT="9525" marB="0" anchor="b"/>
                </a:tc>
                <a:extLst>
                  <a:ext uri="{0D108BD9-81ED-4DB2-BD59-A6C34878D82A}">
                    <a16:rowId xmlns:a16="http://schemas.microsoft.com/office/drawing/2014/main" val="2956549200"/>
                  </a:ext>
                </a:extLst>
              </a:tr>
              <a:tr h="313412">
                <a:tc>
                  <a:txBody>
                    <a:bodyPr/>
                    <a:lstStyle/>
                    <a:p>
                      <a:pPr algn="ctr">
                        <a:lnSpc>
                          <a:spcPct val="107000"/>
                        </a:lnSpc>
                        <a:spcAft>
                          <a:spcPts val="800"/>
                        </a:spcAft>
                        <a:buNone/>
                      </a:pPr>
                      <a:r>
                        <a:rPr lang="en-GB" sz="2400">
                          <a:effectLst/>
                        </a:rPr>
                        <a:t>10</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B</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0.53</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0.03</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0.28</a:t>
                      </a:r>
                    </a:p>
                  </a:txBody>
                  <a:tcPr marL="9525" marR="9525" marT="9525" marB="0" anchor="b"/>
                </a:tc>
                <a:extLst>
                  <a:ext uri="{0D108BD9-81ED-4DB2-BD59-A6C34878D82A}">
                    <a16:rowId xmlns:a16="http://schemas.microsoft.com/office/drawing/2014/main" val="3243993816"/>
                  </a:ext>
                </a:extLst>
              </a:tr>
              <a:tr h="313412">
                <a:tc>
                  <a:txBody>
                    <a:bodyPr/>
                    <a:lstStyle/>
                    <a:p>
                      <a:pPr algn="ctr">
                        <a:lnSpc>
                          <a:spcPct val="107000"/>
                        </a:lnSpc>
                        <a:spcAft>
                          <a:spcPts val="800"/>
                        </a:spcAft>
                        <a:buNone/>
                      </a:pPr>
                      <a:r>
                        <a:rPr lang="en-GB" sz="2400">
                          <a:effectLst/>
                        </a:rPr>
                        <a:t>11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0.38</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0.07</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0.22</a:t>
                      </a:r>
                    </a:p>
                  </a:txBody>
                  <a:tcPr marL="9525" marR="9525" marT="9525" marB="0" anchor="b"/>
                </a:tc>
                <a:extLst>
                  <a:ext uri="{0D108BD9-81ED-4DB2-BD59-A6C34878D82A}">
                    <a16:rowId xmlns:a16="http://schemas.microsoft.com/office/drawing/2014/main" val="1255962515"/>
                  </a:ext>
                </a:extLst>
              </a:tr>
              <a:tr h="313412">
                <a:tc>
                  <a:txBody>
                    <a:bodyPr/>
                    <a:lstStyle/>
                    <a:p>
                      <a:pPr algn="ctr">
                        <a:lnSpc>
                          <a:spcPct val="107000"/>
                        </a:lnSpc>
                        <a:spcAft>
                          <a:spcPts val="800"/>
                        </a:spcAft>
                        <a:buNone/>
                      </a:pPr>
                      <a:r>
                        <a:rPr lang="en-GB" sz="2400">
                          <a:effectLst/>
                        </a:rPr>
                        <a:t>12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B</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0.56</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b="0" kern="1200" dirty="0">
                          <a:solidFill>
                            <a:schemeClr val="dk1"/>
                          </a:solidFill>
                          <a:effectLst/>
                          <a:latin typeface="+mn-lt"/>
                          <a:ea typeface="+mn-ea"/>
                          <a:cs typeface="+mn-cs"/>
                        </a:rPr>
                        <a:t>0.21</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b="0" kern="1200" dirty="0">
                          <a:solidFill>
                            <a:schemeClr val="dk1"/>
                          </a:solidFill>
                          <a:effectLst/>
                          <a:latin typeface="+mn-lt"/>
                          <a:ea typeface="+mn-ea"/>
                          <a:cs typeface="+mn-cs"/>
                        </a:rPr>
                        <a:t>0.38</a:t>
                      </a:r>
                    </a:p>
                  </a:txBody>
                  <a:tcPr marL="9525" marR="9525" marT="9525" marB="0" anchor="b"/>
                </a:tc>
                <a:extLst>
                  <a:ext uri="{0D108BD9-81ED-4DB2-BD59-A6C34878D82A}">
                    <a16:rowId xmlns:a16="http://schemas.microsoft.com/office/drawing/2014/main" val="2566250050"/>
                  </a:ext>
                </a:extLst>
              </a:tr>
            </a:tbl>
          </a:graphicData>
        </a:graphic>
      </p:graphicFrame>
      <p:sp>
        <p:nvSpPr>
          <p:cNvPr id="8" name="Footer Placeholder 1">
            <a:extLst>
              <a:ext uri="{FF2B5EF4-FFF2-40B4-BE49-F238E27FC236}">
                <a16:creationId xmlns:a16="http://schemas.microsoft.com/office/drawing/2014/main" id="{DA0FE504-03FC-CE1F-705F-8E47F03976A5}"/>
              </a:ext>
            </a:extLst>
          </p:cNvPr>
          <p:cNvSpPr>
            <a:spLocks noGrp="1"/>
          </p:cNvSpPr>
          <p:nvPr>
            <p:ph type="ftr" sz="quarter" idx="11"/>
          </p:nvPr>
        </p:nvSpPr>
        <p:spPr>
          <a:xfrm>
            <a:off x="2344804" y="6356350"/>
            <a:ext cx="346925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Cydney Bruce, NCTU</a:t>
            </a:r>
          </a:p>
        </p:txBody>
      </p:sp>
    </p:spTree>
    <p:extLst>
      <p:ext uri="{BB962C8B-B14F-4D97-AF65-F5344CB8AC3E}">
        <p14:creationId xmlns:p14="http://schemas.microsoft.com/office/powerpoint/2010/main" val="2359158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3F445-3572-BBBD-8951-50135ED8D2E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4EC78E-6A49-7808-91CA-360DD1DFE6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BF530E-1875-46E6-901C-76683197A1B3}" type="slidenum">
              <a:rPr kumimoji="0" lang="en-GB"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4" name="Text Placeholder 3">
            <a:extLst>
              <a:ext uri="{FF2B5EF4-FFF2-40B4-BE49-F238E27FC236}">
                <a16:creationId xmlns:a16="http://schemas.microsoft.com/office/drawing/2014/main" id="{8CBF29D8-E4EC-FB1C-CC3E-12A21805F859}"/>
              </a:ext>
            </a:extLst>
          </p:cNvPr>
          <p:cNvSpPr>
            <a:spLocks noGrp="1"/>
          </p:cNvSpPr>
          <p:nvPr>
            <p:ph type="body" sz="quarter" idx="18"/>
          </p:nvPr>
        </p:nvSpPr>
        <p:spPr/>
        <p:txBody>
          <a:bodyPr/>
          <a:lstStyle/>
          <a:p>
            <a:endParaRPr lang="en-GB"/>
          </a:p>
        </p:txBody>
      </p:sp>
      <p:sp>
        <p:nvSpPr>
          <p:cNvPr id="5" name="Date Placeholder 4">
            <a:extLst>
              <a:ext uri="{FF2B5EF4-FFF2-40B4-BE49-F238E27FC236}">
                <a16:creationId xmlns:a16="http://schemas.microsoft.com/office/drawing/2014/main" id="{B6723B53-3A74-C9A2-E6D9-2A4303D76E6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6B105C-76FB-6446-8508-90DC52B2563F}" type="datetime4">
              <a:rPr kumimoji="0" lang="en-GB"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 September 2025</a:t>
            </a:fld>
            <a:endParaRPr kumimoji="0" lang="en-GB"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6" name="Title 5">
            <a:extLst>
              <a:ext uri="{FF2B5EF4-FFF2-40B4-BE49-F238E27FC236}">
                <a16:creationId xmlns:a16="http://schemas.microsoft.com/office/drawing/2014/main" id="{B859EF41-D02E-9FB5-043A-C8FEAAD5DA91}"/>
              </a:ext>
            </a:extLst>
          </p:cNvPr>
          <p:cNvSpPr>
            <a:spLocks noGrp="1"/>
          </p:cNvSpPr>
          <p:nvPr>
            <p:ph type="title"/>
          </p:nvPr>
        </p:nvSpPr>
        <p:spPr/>
        <p:txBody>
          <a:bodyPr/>
          <a:lstStyle/>
          <a:p>
            <a:r>
              <a:rPr lang="en-GB" dirty="0"/>
              <a:t>Explaining characteristic imbalance</a:t>
            </a:r>
          </a:p>
        </p:txBody>
      </p:sp>
      <p:graphicFrame>
        <p:nvGraphicFramePr>
          <p:cNvPr id="7" name="Table 6">
            <a:extLst>
              <a:ext uri="{FF2B5EF4-FFF2-40B4-BE49-F238E27FC236}">
                <a16:creationId xmlns:a16="http://schemas.microsoft.com/office/drawing/2014/main" id="{00796A7F-DB27-616F-4943-2561BA41ED01}"/>
              </a:ext>
            </a:extLst>
          </p:cNvPr>
          <p:cNvGraphicFramePr>
            <a:graphicFrameLocks noGrp="1"/>
          </p:cNvGraphicFramePr>
          <p:nvPr>
            <p:extLst>
              <p:ext uri="{D42A27DB-BD31-4B8C-83A1-F6EECF244321}">
                <p14:modId xmlns:p14="http://schemas.microsoft.com/office/powerpoint/2010/main" val="2995401027"/>
              </p:ext>
            </p:extLst>
          </p:nvPr>
        </p:nvGraphicFramePr>
        <p:xfrm>
          <a:off x="1112205" y="1214304"/>
          <a:ext cx="9967589" cy="5103402"/>
        </p:xfrm>
        <a:graphic>
          <a:graphicData uri="http://schemas.openxmlformats.org/drawingml/2006/table">
            <a:tbl>
              <a:tblPr firstRow="1" firstCol="1" bandRow="1">
                <a:tableStyleId>{5C22544A-7EE6-4342-B048-85BDC9FD1C3A}</a:tableStyleId>
              </a:tblPr>
              <a:tblGrid>
                <a:gridCol w="1431958">
                  <a:extLst>
                    <a:ext uri="{9D8B030D-6E8A-4147-A177-3AD203B41FA5}">
                      <a16:colId xmlns:a16="http://schemas.microsoft.com/office/drawing/2014/main" val="2635648774"/>
                    </a:ext>
                  </a:extLst>
                </a:gridCol>
                <a:gridCol w="1264306">
                  <a:extLst>
                    <a:ext uri="{9D8B030D-6E8A-4147-A177-3AD203B41FA5}">
                      <a16:colId xmlns:a16="http://schemas.microsoft.com/office/drawing/2014/main" val="2001725711"/>
                    </a:ext>
                  </a:extLst>
                </a:gridCol>
                <a:gridCol w="1036685">
                  <a:extLst>
                    <a:ext uri="{9D8B030D-6E8A-4147-A177-3AD203B41FA5}">
                      <a16:colId xmlns:a16="http://schemas.microsoft.com/office/drawing/2014/main" val="75853693"/>
                    </a:ext>
                  </a:extLst>
                </a:gridCol>
                <a:gridCol w="1100915">
                  <a:extLst>
                    <a:ext uri="{9D8B030D-6E8A-4147-A177-3AD203B41FA5}">
                      <a16:colId xmlns:a16="http://schemas.microsoft.com/office/drawing/2014/main" val="65199845"/>
                    </a:ext>
                  </a:extLst>
                </a:gridCol>
                <a:gridCol w="1845006">
                  <a:extLst>
                    <a:ext uri="{9D8B030D-6E8A-4147-A177-3AD203B41FA5}">
                      <a16:colId xmlns:a16="http://schemas.microsoft.com/office/drawing/2014/main" val="3077021830"/>
                    </a:ext>
                  </a:extLst>
                </a:gridCol>
                <a:gridCol w="1185968">
                  <a:extLst>
                    <a:ext uri="{9D8B030D-6E8A-4147-A177-3AD203B41FA5}">
                      <a16:colId xmlns:a16="http://schemas.microsoft.com/office/drawing/2014/main" val="187610554"/>
                    </a:ext>
                  </a:extLst>
                </a:gridCol>
                <a:gridCol w="1107943">
                  <a:extLst>
                    <a:ext uri="{9D8B030D-6E8A-4147-A177-3AD203B41FA5}">
                      <a16:colId xmlns:a16="http://schemas.microsoft.com/office/drawing/2014/main" val="3322943128"/>
                    </a:ext>
                  </a:extLst>
                </a:gridCol>
                <a:gridCol w="994808">
                  <a:extLst>
                    <a:ext uri="{9D8B030D-6E8A-4147-A177-3AD203B41FA5}">
                      <a16:colId xmlns:a16="http://schemas.microsoft.com/office/drawing/2014/main" val="4033327259"/>
                    </a:ext>
                  </a:extLst>
                </a:gridCol>
              </a:tblGrid>
              <a:tr h="643410">
                <a:tc>
                  <a:txBody>
                    <a:bodyPr/>
                    <a:lstStyle/>
                    <a:p>
                      <a:pPr algn="ctr">
                        <a:lnSpc>
                          <a:spcPct val="107000"/>
                        </a:lnSpc>
                        <a:spcAft>
                          <a:spcPts val="800"/>
                        </a:spcAft>
                        <a:buNone/>
                      </a:pPr>
                      <a:r>
                        <a:rPr lang="en-GB" sz="2400" dirty="0">
                          <a:effectLst/>
                        </a:rPr>
                        <a:t>ORDER</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Centre</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Sex</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Age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Allocation</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Sex CI</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Age CI</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Av CI</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8723084"/>
                  </a:ext>
                </a:extLst>
              </a:tr>
              <a:tr h="313412">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1.00</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1.00</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1.00</a:t>
                      </a:r>
                    </a:p>
                  </a:txBody>
                  <a:tcPr marL="9525" marR="9525" marT="9525" marB="0" anchor="b"/>
                </a:tc>
                <a:extLst>
                  <a:ext uri="{0D108BD9-81ED-4DB2-BD59-A6C34878D82A}">
                    <a16:rowId xmlns:a16="http://schemas.microsoft.com/office/drawing/2014/main" val="2182391343"/>
                  </a:ext>
                </a:extLst>
              </a:tr>
              <a:tr h="313412">
                <a:tc>
                  <a:txBody>
                    <a:bodyPr/>
                    <a:lstStyle/>
                    <a:p>
                      <a:pPr algn="ctr">
                        <a:lnSpc>
                          <a:spcPct val="107000"/>
                        </a:lnSpc>
                        <a:spcAft>
                          <a:spcPts val="800"/>
                        </a:spcAft>
                        <a:buNone/>
                      </a:pPr>
                      <a:r>
                        <a:rPr lang="en-GB" sz="2400" dirty="0">
                          <a:effectLst/>
                        </a:rPr>
                        <a:t>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B</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1.00</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0.37</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0.68</a:t>
                      </a:r>
                    </a:p>
                  </a:txBody>
                  <a:tcPr marL="9525" marR="9525" marT="9525" marB="0" anchor="b"/>
                </a:tc>
                <a:extLst>
                  <a:ext uri="{0D108BD9-81ED-4DB2-BD59-A6C34878D82A}">
                    <a16:rowId xmlns:a16="http://schemas.microsoft.com/office/drawing/2014/main" val="1115844481"/>
                  </a:ext>
                </a:extLst>
              </a:tr>
              <a:tr h="313412">
                <a:tc>
                  <a:txBody>
                    <a:bodyPr/>
                    <a:lstStyle/>
                    <a:p>
                      <a:pPr algn="ctr">
                        <a:lnSpc>
                          <a:spcPct val="107000"/>
                        </a:lnSpc>
                        <a:spcAft>
                          <a:spcPts val="800"/>
                        </a:spcAft>
                        <a:buNone/>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3</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B</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0.39</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0.22</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0.30</a:t>
                      </a:r>
                    </a:p>
                  </a:txBody>
                  <a:tcPr marL="9525" marR="9525" marT="9525" marB="0" anchor="b"/>
                </a:tc>
                <a:extLst>
                  <a:ext uri="{0D108BD9-81ED-4DB2-BD59-A6C34878D82A}">
                    <a16:rowId xmlns:a16="http://schemas.microsoft.com/office/drawing/2014/main" val="2203258114"/>
                  </a:ext>
                </a:extLst>
              </a:tr>
              <a:tr h="313412">
                <a:tc>
                  <a:txBody>
                    <a:bodyPr/>
                    <a:lstStyle/>
                    <a:p>
                      <a:pPr algn="ctr">
                        <a:lnSpc>
                          <a:spcPct val="107000"/>
                        </a:lnSpc>
                        <a:spcAft>
                          <a:spcPts val="800"/>
                        </a:spcAft>
                        <a:buNone/>
                      </a:pPr>
                      <a:r>
                        <a:rPr lang="en-GB" sz="2400">
                          <a:effectLst/>
                        </a:rPr>
                        <a:t>4</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A</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0.25</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0.14</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0.19</a:t>
                      </a:r>
                    </a:p>
                  </a:txBody>
                  <a:tcPr marL="9525" marR="9525" marT="9525" marB="0" anchor="b"/>
                </a:tc>
                <a:extLst>
                  <a:ext uri="{0D108BD9-81ED-4DB2-BD59-A6C34878D82A}">
                    <a16:rowId xmlns:a16="http://schemas.microsoft.com/office/drawing/2014/main" val="142882725"/>
                  </a:ext>
                </a:extLst>
              </a:tr>
              <a:tr h="313412">
                <a:tc>
                  <a:txBody>
                    <a:bodyPr/>
                    <a:lstStyle/>
                    <a:p>
                      <a:pPr algn="ctr">
                        <a:lnSpc>
                          <a:spcPct val="107000"/>
                        </a:lnSpc>
                        <a:spcAft>
                          <a:spcPts val="800"/>
                        </a:spcAft>
                        <a:buNone/>
                      </a:pPr>
                      <a:r>
                        <a:rPr lang="en-GB" sz="2400">
                          <a:effectLst/>
                        </a:rPr>
                        <a:t>5</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0.17</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0.08</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0.13</a:t>
                      </a:r>
                    </a:p>
                  </a:txBody>
                  <a:tcPr marL="9525" marR="9525" marT="9525" marB="0" anchor="b"/>
                </a:tc>
                <a:extLst>
                  <a:ext uri="{0D108BD9-81ED-4DB2-BD59-A6C34878D82A}">
                    <a16:rowId xmlns:a16="http://schemas.microsoft.com/office/drawing/2014/main" val="1983083933"/>
                  </a:ext>
                </a:extLst>
              </a:tr>
              <a:tr h="313412">
                <a:tc>
                  <a:txBody>
                    <a:bodyPr/>
                    <a:lstStyle/>
                    <a:p>
                      <a:pPr algn="ctr">
                        <a:lnSpc>
                          <a:spcPct val="107000"/>
                        </a:lnSpc>
                        <a:spcAft>
                          <a:spcPts val="800"/>
                        </a:spcAft>
                        <a:buNone/>
                      </a:pPr>
                      <a:r>
                        <a:rPr lang="en-GB" sz="2400" dirty="0">
                          <a:effectLst/>
                        </a:rPr>
                        <a:t>6</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0.54</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0.05</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0.30</a:t>
                      </a:r>
                    </a:p>
                  </a:txBody>
                  <a:tcPr marL="9525" marR="9525" marT="9525" marB="0" anchor="b"/>
                </a:tc>
                <a:extLst>
                  <a:ext uri="{0D108BD9-81ED-4DB2-BD59-A6C34878D82A}">
                    <a16:rowId xmlns:a16="http://schemas.microsoft.com/office/drawing/2014/main" val="846105889"/>
                  </a:ext>
                </a:extLst>
              </a:tr>
              <a:tr h="313412">
                <a:tc>
                  <a:txBody>
                    <a:bodyPr/>
                    <a:lstStyle/>
                    <a:p>
                      <a:pPr algn="ctr">
                        <a:lnSpc>
                          <a:spcPct val="107000"/>
                        </a:lnSpc>
                        <a:spcAft>
                          <a:spcPts val="800"/>
                        </a:spcAft>
                        <a:buNone/>
                      </a:pPr>
                      <a:r>
                        <a:rPr lang="en-GB" sz="2400">
                          <a:effectLst/>
                        </a:rPr>
                        <a:t>7</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B</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0.27</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0.08</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0.18</a:t>
                      </a:r>
                    </a:p>
                  </a:txBody>
                  <a:tcPr marL="9525" marR="9525" marT="9525" marB="0" anchor="b"/>
                </a:tc>
                <a:extLst>
                  <a:ext uri="{0D108BD9-81ED-4DB2-BD59-A6C34878D82A}">
                    <a16:rowId xmlns:a16="http://schemas.microsoft.com/office/drawing/2014/main" val="1453633204"/>
                  </a:ext>
                </a:extLst>
              </a:tr>
              <a:tr h="313412">
                <a:tc>
                  <a:txBody>
                    <a:bodyPr/>
                    <a:lstStyle/>
                    <a:p>
                      <a:pPr algn="ctr">
                        <a:lnSpc>
                          <a:spcPct val="107000"/>
                        </a:lnSpc>
                        <a:spcAft>
                          <a:spcPts val="800"/>
                        </a:spcAft>
                        <a:buNone/>
                      </a:pPr>
                      <a:r>
                        <a:rPr lang="en-GB" sz="2400">
                          <a:effectLst/>
                        </a:rPr>
                        <a:t>8</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B</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0.16</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0.05</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0.10</a:t>
                      </a:r>
                    </a:p>
                  </a:txBody>
                  <a:tcPr marL="9525" marR="9525" marT="9525" marB="0" anchor="b"/>
                </a:tc>
                <a:extLst>
                  <a:ext uri="{0D108BD9-81ED-4DB2-BD59-A6C34878D82A}">
                    <a16:rowId xmlns:a16="http://schemas.microsoft.com/office/drawing/2014/main" val="3264898217"/>
                  </a:ext>
                </a:extLst>
              </a:tr>
              <a:tr h="313412">
                <a:tc>
                  <a:txBody>
                    <a:bodyPr/>
                    <a:lstStyle/>
                    <a:p>
                      <a:pPr algn="ctr">
                        <a:lnSpc>
                          <a:spcPct val="107000"/>
                        </a:lnSpc>
                        <a:spcAft>
                          <a:spcPts val="800"/>
                        </a:spcAft>
                        <a:buNone/>
                      </a:pPr>
                      <a:r>
                        <a:rPr lang="en-GB" sz="2400">
                          <a:effectLst/>
                        </a:rPr>
                        <a:t>9</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0.29</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0.03</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0.16</a:t>
                      </a:r>
                    </a:p>
                  </a:txBody>
                  <a:tcPr marL="9525" marR="9525" marT="9525" marB="0" anchor="b"/>
                </a:tc>
                <a:extLst>
                  <a:ext uri="{0D108BD9-81ED-4DB2-BD59-A6C34878D82A}">
                    <a16:rowId xmlns:a16="http://schemas.microsoft.com/office/drawing/2014/main" val="2956549200"/>
                  </a:ext>
                </a:extLst>
              </a:tr>
              <a:tr h="313412">
                <a:tc>
                  <a:txBody>
                    <a:bodyPr/>
                    <a:lstStyle/>
                    <a:p>
                      <a:pPr algn="ctr">
                        <a:lnSpc>
                          <a:spcPct val="107000"/>
                        </a:lnSpc>
                        <a:spcAft>
                          <a:spcPts val="800"/>
                        </a:spcAft>
                        <a:buNone/>
                      </a:pPr>
                      <a:r>
                        <a:rPr lang="en-GB" sz="2400">
                          <a:effectLst/>
                        </a:rPr>
                        <a:t>10</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B</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0.53</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0.03</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0.28</a:t>
                      </a:r>
                    </a:p>
                  </a:txBody>
                  <a:tcPr marL="9525" marR="9525" marT="9525" marB="0" anchor="b"/>
                </a:tc>
                <a:extLst>
                  <a:ext uri="{0D108BD9-81ED-4DB2-BD59-A6C34878D82A}">
                    <a16:rowId xmlns:a16="http://schemas.microsoft.com/office/drawing/2014/main" val="3243993816"/>
                  </a:ext>
                </a:extLst>
              </a:tr>
              <a:tr h="313412">
                <a:tc>
                  <a:txBody>
                    <a:bodyPr/>
                    <a:lstStyle/>
                    <a:p>
                      <a:pPr algn="ctr">
                        <a:lnSpc>
                          <a:spcPct val="107000"/>
                        </a:lnSpc>
                        <a:spcAft>
                          <a:spcPts val="800"/>
                        </a:spcAft>
                        <a:buNone/>
                      </a:pPr>
                      <a:r>
                        <a:rPr lang="en-GB" sz="2400">
                          <a:effectLst/>
                        </a:rPr>
                        <a:t>11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0.38</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0.07</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0.22</a:t>
                      </a:r>
                    </a:p>
                  </a:txBody>
                  <a:tcPr marL="9525" marR="9525" marT="9525" marB="0" anchor="b"/>
                </a:tc>
                <a:extLst>
                  <a:ext uri="{0D108BD9-81ED-4DB2-BD59-A6C34878D82A}">
                    <a16:rowId xmlns:a16="http://schemas.microsoft.com/office/drawing/2014/main" val="1255962515"/>
                  </a:ext>
                </a:extLst>
              </a:tr>
              <a:tr h="313412">
                <a:tc>
                  <a:txBody>
                    <a:bodyPr/>
                    <a:lstStyle/>
                    <a:p>
                      <a:pPr algn="ctr">
                        <a:lnSpc>
                          <a:spcPct val="107000"/>
                        </a:lnSpc>
                        <a:spcAft>
                          <a:spcPts val="800"/>
                        </a:spcAft>
                        <a:buNone/>
                      </a:pPr>
                      <a:r>
                        <a:rPr lang="en-GB" sz="2400">
                          <a:effectLst/>
                        </a:rPr>
                        <a:t>12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B</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0.56</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b="1" kern="1200" dirty="0">
                          <a:solidFill>
                            <a:schemeClr val="tx1"/>
                          </a:solidFill>
                          <a:effectLst/>
                          <a:latin typeface="+mn-lt"/>
                          <a:ea typeface="+mn-ea"/>
                          <a:cs typeface="+mn-cs"/>
                        </a:rPr>
                        <a:t>0.21</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b="1" kern="1200" dirty="0">
                          <a:solidFill>
                            <a:schemeClr val="tx1"/>
                          </a:solidFill>
                          <a:effectLst/>
                          <a:latin typeface="+mn-lt"/>
                          <a:ea typeface="+mn-ea"/>
                          <a:cs typeface="+mn-cs"/>
                        </a:rPr>
                        <a:t>0.38</a:t>
                      </a:r>
                    </a:p>
                  </a:txBody>
                  <a:tcPr marL="9525" marR="9525" marT="9525" marB="0" anchor="b"/>
                </a:tc>
                <a:extLst>
                  <a:ext uri="{0D108BD9-81ED-4DB2-BD59-A6C34878D82A}">
                    <a16:rowId xmlns:a16="http://schemas.microsoft.com/office/drawing/2014/main" val="2566250050"/>
                  </a:ext>
                </a:extLst>
              </a:tr>
            </a:tbl>
          </a:graphicData>
        </a:graphic>
      </p:graphicFrame>
      <p:sp>
        <p:nvSpPr>
          <p:cNvPr id="8" name="Rectangle 7">
            <a:extLst>
              <a:ext uri="{FF2B5EF4-FFF2-40B4-BE49-F238E27FC236}">
                <a16:creationId xmlns:a16="http://schemas.microsoft.com/office/drawing/2014/main" id="{41CDAF75-527A-6F02-DF42-BABE46AC1604}"/>
              </a:ext>
            </a:extLst>
          </p:cNvPr>
          <p:cNvSpPr/>
          <p:nvPr/>
        </p:nvSpPr>
        <p:spPr>
          <a:xfrm>
            <a:off x="3759200" y="5106667"/>
            <a:ext cx="4954569" cy="537029"/>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End of trial worst characteristic imbalance</a:t>
            </a:r>
            <a:endParaRPr lang="en-GB" b="1" dirty="0"/>
          </a:p>
        </p:txBody>
      </p:sp>
      <p:sp>
        <p:nvSpPr>
          <p:cNvPr id="9" name="Rectangle 8">
            <a:extLst>
              <a:ext uri="{FF2B5EF4-FFF2-40B4-BE49-F238E27FC236}">
                <a16:creationId xmlns:a16="http://schemas.microsoft.com/office/drawing/2014/main" id="{BF5D2C9E-587F-C95D-A896-B3BEB091979A}"/>
              </a:ext>
            </a:extLst>
          </p:cNvPr>
          <p:cNvSpPr/>
          <p:nvPr/>
        </p:nvSpPr>
        <p:spPr>
          <a:xfrm>
            <a:off x="6458857" y="4010838"/>
            <a:ext cx="5278217" cy="537029"/>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End of trial average characteristic imbalance</a:t>
            </a:r>
          </a:p>
        </p:txBody>
      </p:sp>
      <p:cxnSp>
        <p:nvCxnSpPr>
          <p:cNvPr id="11" name="Straight Arrow Connector 10">
            <a:extLst>
              <a:ext uri="{FF2B5EF4-FFF2-40B4-BE49-F238E27FC236}">
                <a16:creationId xmlns:a16="http://schemas.microsoft.com/office/drawing/2014/main" id="{FB5057AE-1F87-B844-BFA3-A5E6883C3C6F}"/>
              </a:ext>
            </a:extLst>
          </p:cNvPr>
          <p:cNvCxnSpPr/>
          <p:nvPr/>
        </p:nvCxnSpPr>
        <p:spPr>
          <a:xfrm>
            <a:off x="8713769" y="5643696"/>
            <a:ext cx="386688" cy="379733"/>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F36BFEC-C25B-95C8-1FF0-B025763A2C6F}"/>
              </a:ext>
            </a:extLst>
          </p:cNvPr>
          <p:cNvCxnSpPr>
            <a:cxnSpLocks/>
          </p:cNvCxnSpPr>
          <p:nvPr/>
        </p:nvCxnSpPr>
        <p:spPr>
          <a:xfrm flipH="1">
            <a:off x="11041170" y="4547867"/>
            <a:ext cx="551562" cy="1475562"/>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0" name="Footer Placeholder 1">
            <a:extLst>
              <a:ext uri="{FF2B5EF4-FFF2-40B4-BE49-F238E27FC236}">
                <a16:creationId xmlns:a16="http://schemas.microsoft.com/office/drawing/2014/main" id="{282F1E3F-8047-39EA-2A39-FBE48B80E1D0}"/>
              </a:ext>
            </a:extLst>
          </p:cNvPr>
          <p:cNvSpPr>
            <a:spLocks noGrp="1"/>
          </p:cNvSpPr>
          <p:nvPr>
            <p:ph type="ftr" sz="quarter" idx="11"/>
          </p:nvPr>
        </p:nvSpPr>
        <p:spPr>
          <a:xfrm>
            <a:off x="2344804" y="6356350"/>
            <a:ext cx="346925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Cydney Bruce, NCTU</a:t>
            </a:r>
          </a:p>
        </p:txBody>
      </p:sp>
    </p:spTree>
    <p:extLst>
      <p:ext uri="{BB962C8B-B14F-4D97-AF65-F5344CB8AC3E}">
        <p14:creationId xmlns:p14="http://schemas.microsoft.com/office/powerpoint/2010/main" val="476986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937DB-64EE-AE9C-93C6-8F9FC8B47C06}"/>
              </a:ext>
            </a:extLst>
          </p:cNvPr>
          <p:cNvSpPr>
            <a:spLocks noGrp="1"/>
          </p:cNvSpPr>
          <p:nvPr>
            <p:ph type="sldNum" sz="quarter" idx="12"/>
          </p:nvPr>
        </p:nvSpPr>
        <p:spPr/>
        <p:txBody>
          <a:bodyPr/>
          <a:lstStyle/>
          <a:p>
            <a:fld id="{CBBF530E-1875-46E6-901C-76683197A1B3}" type="slidenum">
              <a:rPr lang="en-GB" smtClean="0"/>
              <a:pPr/>
              <a:t>17</a:t>
            </a:fld>
            <a:endParaRPr lang="en-GB"/>
          </a:p>
        </p:txBody>
      </p:sp>
      <p:sp>
        <p:nvSpPr>
          <p:cNvPr id="4" name="Text Placeholder 3">
            <a:extLst>
              <a:ext uri="{FF2B5EF4-FFF2-40B4-BE49-F238E27FC236}">
                <a16:creationId xmlns:a16="http://schemas.microsoft.com/office/drawing/2014/main" id="{8D32B0F1-935C-E0AB-8F62-4EEE1EA355B6}"/>
              </a:ext>
            </a:extLst>
          </p:cNvPr>
          <p:cNvSpPr>
            <a:spLocks noGrp="1"/>
          </p:cNvSpPr>
          <p:nvPr>
            <p:ph type="body" sz="quarter" idx="18"/>
          </p:nvPr>
        </p:nvSpPr>
        <p:spPr/>
        <p:txBody>
          <a:bodyPr/>
          <a:lstStyle/>
          <a:p>
            <a:endParaRPr lang="en-GB"/>
          </a:p>
        </p:txBody>
      </p:sp>
      <p:sp>
        <p:nvSpPr>
          <p:cNvPr id="5" name="Date Placeholder 4">
            <a:extLst>
              <a:ext uri="{FF2B5EF4-FFF2-40B4-BE49-F238E27FC236}">
                <a16:creationId xmlns:a16="http://schemas.microsoft.com/office/drawing/2014/main" id="{62D9DA8D-1C0D-B2B5-7BB0-4AB5F61DCFBB}"/>
              </a:ext>
            </a:extLst>
          </p:cNvPr>
          <p:cNvSpPr>
            <a:spLocks noGrp="1"/>
          </p:cNvSpPr>
          <p:nvPr>
            <p:ph type="dt" sz="half" idx="10"/>
          </p:nvPr>
        </p:nvSpPr>
        <p:spPr/>
        <p:txBody>
          <a:bodyPr/>
          <a:lstStyle/>
          <a:p>
            <a:fld id="{EB6B105C-76FB-6446-8508-90DC52B2563F}" type="datetime4">
              <a:rPr lang="en-GB" smtClean="0"/>
              <a:t>10 September 2025</a:t>
            </a:fld>
            <a:endParaRPr lang="en-GB"/>
          </a:p>
        </p:txBody>
      </p:sp>
      <p:sp>
        <p:nvSpPr>
          <p:cNvPr id="6" name="Title 5">
            <a:extLst>
              <a:ext uri="{FF2B5EF4-FFF2-40B4-BE49-F238E27FC236}">
                <a16:creationId xmlns:a16="http://schemas.microsoft.com/office/drawing/2014/main" id="{C454400E-193C-B75B-6918-F73958971FB0}"/>
              </a:ext>
            </a:extLst>
          </p:cNvPr>
          <p:cNvSpPr>
            <a:spLocks noGrp="1"/>
          </p:cNvSpPr>
          <p:nvPr>
            <p:ph type="title"/>
          </p:nvPr>
        </p:nvSpPr>
        <p:spPr/>
        <p:txBody>
          <a:bodyPr/>
          <a:lstStyle/>
          <a:p>
            <a:r>
              <a:rPr lang="en-GB" dirty="0"/>
              <a:t>Explaining characteristic imbalance</a:t>
            </a:r>
          </a:p>
        </p:txBody>
      </p:sp>
      <p:graphicFrame>
        <p:nvGraphicFramePr>
          <p:cNvPr id="7" name="Table 6">
            <a:extLst>
              <a:ext uri="{FF2B5EF4-FFF2-40B4-BE49-F238E27FC236}">
                <a16:creationId xmlns:a16="http://schemas.microsoft.com/office/drawing/2014/main" id="{59A51E33-8666-0B8E-C2E4-86F76559E06D}"/>
              </a:ext>
            </a:extLst>
          </p:cNvPr>
          <p:cNvGraphicFramePr>
            <a:graphicFrameLocks noGrp="1"/>
          </p:cNvGraphicFramePr>
          <p:nvPr>
            <p:extLst>
              <p:ext uri="{D42A27DB-BD31-4B8C-83A1-F6EECF244321}">
                <p14:modId xmlns:p14="http://schemas.microsoft.com/office/powerpoint/2010/main" val="2327858565"/>
              </p:ext>
            </p:extLst>
          </p:nvPr>
        </p:nvGraphicFramePr>
        <p:xfrm>
          <a:off x="1112205" y="1214304"/>
          <a:ext cx="9967589" cy="5103402"/>
        </p:xfrm>
        <a:graphic>
          <a:graphicData uri="http://schemas.openxmlformats.org/drawingml/2006/table">
            <a:tbl>
              <a:tblPr firstRow="1" firstCol="1" bandRow="1">
                <a:tableStyleId>{5C22544A-7EE6-4342-B048-85BDC9FD1C3A}</a:tableStyleId>
              </a:tblPr>
              <a:tblGrid>
                <a:gridCol w="1431958">
                  <a:extLst>
                    <a:ext uri="{9D8B030D-6E8A-4147-A177-3AD203B41FA5}">
                      <a16:colId xmlns:a16="http://schemas.microsoft.com/office/drawing/2014/main" val="2635648774"/>
                    </a:ext>
                  </a:extLst>
                </a:gridCol>
                <a:gridCol w="1264306">
                  <a:extLst>
                    <a:ext uri="{9D8B030D-6E8A-4147-A177-3AD203B41FA5}">
                      <a16:colId xmlns:a16="http://schemas.microsoft.com/office/drawing/2014/main" val="2001725711"/>
                    </a:ext>
                  </a:extLst>
                </a:gridCol>
                <a:gridCol w="1036685">
                  <a:extLst>
                    <a:ext uri="{9D8B030D-6E8A-4147-A177-3AD203B41FA5}">
                      <a16:colId xmlns:a16="http://schemas.microsoft.com/office/drawing/2014/main" val="75853693"/>
                    </a:ext>
                  </a:extLst>
                </a:gridCol>
                <a:gridCol w="1100915">
                  <a:extLst>
                    <a:ext uri="{9D8B030D-6E8A-4147-A177-3AD203B41FA5}">
                      <a16:colId xmlns:a16="http://schemas.microsoft.com/office/drawing/2014/main" val="65199845"/>
                    </a:ext>
                  </a:extLst>
                </a:gridCol>
                <a:gridCol w="1845006">
                  <a:extLst>
                    <a:ext uri="{9D8B030D-6E8A-4147-A177-3AD203B41FA5}">
                      <a16:colId xmlns:a16="http://schemas.microsoft.com/office/drawing/2014/main" val="3077021830"/>
                    </a:ext>
                  </a:extLst>
                </a:gridCol>
                <a:gridCol w="1185968">
                  <a:extLst>
                    <a:ext uri="{9D8B030D-6E8A-4147-A177-3AD203B41FA5}">
                      <a16:colId xmlns:a16="http://schemas.microsoft.com/office/drawing/2014/main" val="187610554"/>
                    </a:ext>
                  </a:extLst>
                </a:gridCol>
                <a:gridCol w="1107943">
                  <a:extLst>
                    <a:ext uri="{9D8B030D-6E8A-4147-A177-3AD203B41FA5}">
                      <a16:colId xmlns:a16="http://schemas.microsoft.com/office/drawing/2014/main" val="3322943128"/>
                    </a:ext>
                  </a:extLst>
                </a:gridCol>
                <a:gridCol w="994808">
                  <a:extLst>
                    <a:ext uri="{9D8B030D-6E8A-4147-A177-3AD203B41FA5}">
                      <a16:colId xmlns:a16="http://schemas.microsoft.com/office/drawing/2014/main" val="4033327259"/>
                    </a:ext>
                  </a:extLst>
                </a:gridCol>
              </a:tblGrid>
              <a:tr h="643410">
                <a:tc>
                  <a:txBody>
                    <a:bodyPr/>
                    <a:lstStyle/>
                    <a:p>
                      <a:pPr algn="ctr">
                        <a:lnSpc>
                          <a:spcPct val="107000"/>
                        </a:lnSpc>
                        <a:spcAft>
                          <a:spcPts val="800"/>
                        </a:spcAft>
                        <a:buNone/>
                      </a:pPr>
                      <a:r>
                        <a:rPr lang="en-GB" sz="2400" dirty="0">
                          <a:effectLst/>
                        </a:rPr>
                        <a:t>ORDER</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Centre</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Sex</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Age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Allocation</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Sex CI</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Age CI</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Av CI</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8723084"/>
                  </a:ext>
                </a:extLst>
              </a:tr>
              <a:tr h="313412">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1.00</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1.00</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1.00</a:t>
                      </a:r>
                    </a:p>
                  </a:txBody>
                  <a:tcPr marL="9525" marR="9525" marT="9525" marB="0" anchor="b"/>
                </a:tc>
                <a:extLst>
                  <a:ext uri="{0D108BD9-81ED-4DB2-BD59-A6C34878D82A}">
                    <a16:rowId xmlns:a16="http://schemas.microsoft.com/office/drawing/2014/main" val="2182391343"/>
                  </a:ext>
                </a:extLst>
              </a:tr>
              <a:tr h="313412">
                <a:tc>
                  <a:txBody>
                    <a:bodyPr/>
                    <a:lstStyle/>
                    <a:p>
                      <a:pPr algn="ctr">
                        <a:lnSpc>
                          <a:spcPct val="107000"/>
                        </a:lnSpc>
                        <a:spcAft>
                          <a:spcPts val="800"/>
                        </a:spcAft>
                        <a:buNone/>
                      </a:pPr>
                      <a:r>
                        <a:rPr lang="en-GB" sz="2400" dirty="0">
                          <a:effectLst/>
                        </a:rPr>
                        <a:t>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B</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1.00</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0.37</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0.68</a:t>
                      </a:r>
                    </a:p>
                  </a:txBody>
                  <a:tcPr marL="9525" marR="9525" marT="9525" marB="0" anchor="b"/>
                </a:tc>
                <a:extLst>
                  <a:ext uri="{0D108BD9-81ED-4DB2-BD59-A6C34878D82A}">
                    <a16:rowId xmlns:a16="http://schemas.microsoft.com/office/drawing/2014/main" val="1115844481"/>
                  </a:ext>
                </a:extLst>
              </a:tr>
              <a:tr h="313412">
                <a:tc>
                  <a:txBody>
                    <a:bodyPr/>
                    <a:lstStyle/>
                    <a:p>
                      <a:pPr algn="ctr">
                        <a:lnSpc>
                          <a:spcPct val="107000"/>
                        </a:lnSpc>
                        <a:spcAft>
                          <a:spcPts val="800"/>
                        </a:spcAft>
                        <a:buNone/>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3</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B</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0.39</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0.22</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0.30</a:t>
                      </a:r>
                    </a:p>
                  </a:txBody>
                  <a:tcPr marL="9525" marR="9525" marT="9525" marB="0" anchor="b"/>
                </a:tc>
                <a:extLst>
                  <a:ext uri="{0D108BD9-81ED-4DB2-BD59-A6C34878D82A}">
                    <a16:rowId xmlns:a16="http://schemas.microsoft.com/office/drawing/2014/main" val="2203258114"/>
                  </a:ext>
                </a:extLst>
              </a:tr>
              <a:tr h="313412">
                <a:tc>
                  <a:txBody>
                    <a:bodyPr/>
                    <a:lstStyle/>
                    <a:p>
                      <a:pPr algn="ctr">
                        <a:lnSpc>
                          <a:spcPct val="107000"/>
                        </a:lnSpc>
                        <a:spcAft>
                          <a:spcPts val="800"/>
                        </a:spcAft>
                        <a:buNone/>
                      </a:pPr>
                      <a:r>
                        <a:rPr lang="en-GB" sz="2400">
                          <a:effectLst/>
                        </a:rPr>
                        <a:t>4</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A</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0.25</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0.14</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0.19</a:t>
                      </a:r>
                    </a:p>
                  </a:txBody>
                  <a:tcPr marL="9525" marR="9525" marT="9525" marB="0" anchor="b"/>
                </a:tc>
                <a:extLst>
                  <a:ext uri="{0D108BD9-81ED-4DB2-BD59-A6C34878D82A}">
                    <a16:rowId xmlns:a16="http://schemas.microsoft.com/office/drawing/2014/main" val="142882725"/>
                  </a:ext>
                </a:extLst>
              </a:tr>
              <a:tr h="313412">
                <a:tc>
                  <a:txBody>
                    <a:bodyPr/>
                    <a:lstStyle/>
                    <a:p>
                      <a:pPr algn="ctr">
                        <a:lnSpc>
                          <a:spcPct val="107000"/>
                        </a:lnSpc>
                        <a:spcAft>
                          <a:spcPts val="800"/>
                        </a:spcAft>
                        <a:buNone/>
                      </a:pPr>
                      <a:r>
                        <a:rPr lang="en-GB" sz="2400">
                          <a:effectLst/>
                        </a:rPr>
                        <a:t>5</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0.17</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0.08</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0.13</a:t>
                      </a:r>
                    </a:p>
                  </a:txBody>
                  <a:tcPr marL="9525" marR="9525" marT="9525" marB="0" anchor="b"/>
                </a:tc>
                <a:extLst>
                  <a:ext uri="{0D108BD9-81ED-4DB2-BD59-A6C34878D82A}">
                    <a16:rowId xmlns:a16="http://schemas.microsoft.com/office/drawing/2014/main" val="1983083933"/>
                  </a:ext>
                </a:extLst>
              </a:tr>
              <a:tr h="313412">
                <a:tc>
                  <a:txBody>
                    <a:bodyPr/>
                    <a:lstStyle/>
                    <a:p>
                      <a:pPr algn="ctr">
                        <a:lnSpc>
                          <a:spcPct val="107000"/>
                        </a:lnSpc>
                        <a:spcAft>
                          <a:spcPts val="800"/>
                        </a:spcAft>
                        <a:buNone/>
                      </a:pPr>
                      <a:r>
                        <a:rPr lang="en-GB" sz="2400" dirty="0">
                          <a:effectLst/>
                        </a:rPr>
                        <a:t>6</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0.54</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0.05</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0.30</a:t>
                      </a:r>
                    </a:p>
                  </a:txBody>
                  <a:tcPr marL="9525" marR="9525" marT="9525" marB="0" anchor="b"/>
                </a:tc>
                <a:extLst>
                  <a:ext uri="{0D108BD9-81ED-4DB2-BD59-A6C34878D82A}">
                    <a16:rowId xmlns:a16="http://schemas.microsoft.com/office/drawing/2014/main" val="846105889"/>
                  </a:ext>
                </a:extLst>
              </a:tr>
              <a:tr h="313412">
                <a:tc>
                  <a:txBody>
                    <a:bodyPr/>
                    <a:lstStyle/>
                    <a:p>
                      <a:pPr algn="ctr">
                        <a:lnSpc>
                          <a:spcPct val="107000"/>
                        </a:lnSpc>
                        <a:spcAft>
                          <a:spcPts val="800"/>
                        </a:spcAft>
                        <a:buNone/>
                      </a:pPr>
                      <a:r>
                        <a:rPr lang="en-GB" sz="2400">
                          <a:effectLst/>
                        </a:rPr>
                        <a:t>7</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B</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0.27</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0.08</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0.18</a:t>
                      </a:r>
                    </a:p>
                  </a:txBody>
                  <a:tcPr marL="9525" marR="9525" marT="9525" marB="0" anchor="b"/>
                </a:tc>
                <a:extLst>
                  <a:ext uri="{0D108BD9-81ED-4DB2-BD59-A6C34878D82A}">
                    <a16:rowId xmlns:a16="http://schemas.microsoft.com/office/drawing/2014/main" val="1453633204"/>
                  </a:ext>
                </a:extLst>
              </a:tr>
              <a:tr h="313412">
                <a:tc>
                  <a:txBody>
                    <a:bodyPr/>
                    <a:lstStyle/>
                    <a:p>
                      <a:pPr algn="ctr">
                        <a:lnSpc>
                          <a:spcPct val="107000"/>
                        </a:lnSpc>
                        <a:spcAft>
                          <a:spcPts val="800"/>
                        </a:spcAft>
                        <a:buNone/>
                      </a:pPr>
                      <a:r>
                        <a:rPr lang="en-GB" sz="2400">
                          <a:effectLst/>
                        </a:rPr>
                        <a:t>8</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B</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0.16</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0.05</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0.10</a:t>
                      </a:r>
                    </a:p>
                  </a:txBody>
                  <a:tcPr marL="9525" marR="9525" marT="9525" marB="0" anchor="b"/>
                </a:tc>
                <a:extLst>
                  <a:ext uri="{0D108BD9-81ED-4DB2-BD59-A6C34878D82A}">
                    <a16:rowId xmlns:a16="http://schemas.microsoft.com/office/drawing/2014/main" val="3264898217"/>
                  </a:ext>
                </a:extLst>
              </a:tr>
              <a:tr h="313412">
                <a:tc>
                  <a:txBody>
                    <a:bodyPr/>
                    <a:lstStyle/>
                    <a:p>
                      <a:pPr algn="ctr">
                        <a:lnSpc>
                          <a:spcPct val="107000"/>
                        </a:lnSpc>
                        <a:spcAft>
                          <a:spcPts val="800"/>
                        </a:spcAft>
                        <a:buNone/>
                      </a:pPr>
                      <a:r>
                        <a:rPr lang="en-GB" sz="2400">
                          <a:effectLst/>
                        </a:rPr>
                        <a:t>9</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0.29</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0.03</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0.16</a:t>
                      </a:r>
                    </a:p>
                  </a:txBody>
                  <a:tcPr marL="9525" marR="9525" marT="9525" marB="0" anchor="b"/>
                </a:tc>
                <a:extLst>
                  <a:ext uri="{0D108BD9-81ED-4DB2-BD59-A6C34878D82A}">
                    <a16:rowId xmlns:a16="http://schemas.microsoft.com/office/drawing/2014/main" val="2956549200"/>
                  </a:ext>
                </a:extLst>
              </a:tr>
              <a:tr h="313412">
                <a:tc>
                  <a:txBody>
                    <a:bodyPr/>
                    <a:lstStyle/>
                    <a:p>
                      <a:pPr algn="ctr">
                        <a:lnSpc>
                          <a:spcPct val="107000"/>
                        </a:lnSpc>
                        <a:spcAft>
                          <a:spcPts val="800"/>
                        </a:spcAft>
                        <a:buNone/>
                      </a:pPr>
                      <a:r>
                        <a:rPr lang="en-GB" sz="2400" dirty="0">
                          <a:solidFill>
                            <a:schemeClr val="accent5"/>
                          </a:solidFill>
                          <a:effectLst/>
                        </a:rPr>
                        <a:t>10</a:t>
                      </a:r>
                      <a:endParaRPr lang="en-GB" sz="24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B</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0.53</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b="1" kern="1200" dirty="0">
                          <a:solidFill>
                            <a:schemeClr val="tx1"/>
                          </a:solidFill>
                          <a:effectLst/>
                          <a:latin typeface="+mn-lt"/>
                          <a:ea typeface="+mn-ea"/>
                          <a:cs typeface="+mn-cs"/>
                        </a:rPr>
                        <a:t>0.03</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b="1" kern="1200" dirty="0">
                          <a:solidFill>
                            <a:schemeClr val="tx1"/>
                          </a:solidFill>
                          <a:effectLst/>
                          <a:latin typeface="+mn-lt"/>
                          <a:ea typeface="+mn-ea"/>
                          <a:cs typeface="+mn-cs"/>
                        </a:rPr>
                        <a:t>0.28</a:t>
                      </a:r>
                    </a:p>
                  </a:txBody>
                  <a:tcPr marL="9525" marR="9525" marT="9525" marB="0" anchor="b"/>
                </a:tc>
                <a:extLst>
                  <a:ext uri="{0D108BD9-81ED-4DB2-BD59-A6C34878D82A}">
                    <a16:rowId xmlns:a16="http://schemas.microsoft.com/office/drawing/2014/main" val="3243993816"/>
                  </a:ext>
                </a:extLst>
              </a:tr>
              <a:tr h="313412">
                <a:tc>
                  <a:txBody>
                    <a:bodyPr/>
                    <a:lstStyle/>
                    <a:p>
                      <a:pPr algn="ctr">
                        <a:lnSpc>
                          <a:spcPct val="107000"/>
                        </a:lnSpc>
                        <a:spcAft>
                          <a:spcPts val="800"/>
                        </a:spcAft>
                        <a:buNone/>
                      </a:pPr>
                      <a:r>
                        <a:rPr lang="en-GB" sz="2400">
                          <a:effectLst/>
                        </a:rPr>
                        <a:t>11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0.38</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0.07</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0.22</a:t>
                      </a:r>
                    </a:p>
                  </a:txBody>
                  <a:tcPr marL="9525" marR="9525" marT="9525" marB="0" anchor="b"/>
                </a:tc>
                <a:extLst>
                  <a:ext uri="{0D108BD9-81ED-4DB2-BD59-A6C34878D82A}">
                    <a16:rowId xmlns:a16="http://schemas.microsoft.com/office/drawing/2014/main" val="1255962515"/>
                  </a:ext>
                </a:extLst>
              </a:tr>
              <a:tr h="313412">
                <a:tc>
                  <a:txBody>
                    <a:bodyPr/>
                    <a:lstStyle/>
                    <a:p>
                      <a:pPr algn="ctr">
                        <a:lnSpc>
                          <a:spcPct val="107000"/>
                        </a:lnSpc>
                        <a:spcAft>
                          <a:spcPts val="800"/>
                        </a:spcAft>
                        <a:buNone/>
                      </a:pPr>
                      <a:r>
                        <a:rPr lang="en-GB" sz="2400">
                          <a:effectLst/>
                        </a:rPr>
                        <a:t>12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B</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0.56</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0.21</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0.38</a:t>
                      </a:r>
                    </a:p>
                  </a:txBody>
                  <a:tcPr marL="9525" marR="9525" marT="9525" marB="0" anchor="b"/>
                </a:tc>
                <a:extLst>
                  <a:ext uri="{0D108BD9-81ED-4DB2-BD59-A6C34878D82A}">
                    <a16:rowId xmlns:a16="http://schemas.microsoft.com/office/drawing/2014/main" val="2566250050"/>
                  </a:ext>
                </a:extLst>
              </a:tr>
            </a:tbl>
          </a:graphicData>
        </a:graphic>
      </p:graphicFrame>
      <p:sp>
        <p:nvSpPr>
          <p:cNvPr id="8" name="Rectangle 7">
            <a:extLst>
              <a:ext uri="{FF2B5EF4-FFF2-40B4-BE49-F238E27FC236}">
                <a16:creationId xmlns:a16="http://schemas.microsoft.com/office/drawing/2014/main" id="{E96933B3-0CCA-1072-4FD6-E42AA54D2911}"/>
              </a:ext>
            </a:extLst>
          </p:cNvPr>
          <p:cNvSpPr/>
          <p:nvPr/>
        </p:nvSpPr>
        <p:spPr>
          <a:xfrm>
            <a:off x="2230251" y="4555124"/>
            <a:ext cx="5693881" cy="537029"/>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Chronological worst characteristic imbalance</a:t>
            </a:r>
          </a:p>
        </p:txBody>
      </p:sp>
      <p:cxnSp>
        <p:nvCxnSpPr>
          <p:cNvPr id="9" name="Straight Arrow Connector 8">
            <a:extLst>
              <a:ext uri="{FF2B5EF4-FFF2-40B4-BE49-F238E27FC236}">
                <a16:creationId xmlns:a16="http://schemas.microsoft.com/office/drawing/2014/main" id="{D5FF1A69-0CFA-EAB9-A72D-FFCBEDA8ADAE}"/>
              </a:ext>
            </a:extLst>
          </p:cNvPr>
          <p:cNvCxnSpPr>
            <a:cxnSpLocks/>
          </p:cNvCxnSpPr>
          <p:nvPr/>
        </p:nvCxnSpPr>
        <p:spPr>
          <a:xfrm>
            <a:off x="7924132" y="5087001"/>
            <a:ext cx="1118046" cy="189867"/>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0" name="Footer Placeholder 1">
            <a:extLst>
              <a:ext uri="{FF2B5EF4-FFF2-40B4-BE49-F238E27FC236}">
                <a16:creationId xmlns:a16="http://schemas.microsoft.com/office/drawing/2014/main" id="{7B4960F4-6C21-624F-598F-16455CBAFCC3}"/>
              </a:ext>
            </a:extLst>
          </p:cNvPr>
          <p:cNvSpPr>
            <a:spLocks noGrp="1"/>
          </p:cNvSpPr>
          <p:nvPr>
            <p:ph type="ftr" sz="quarter" idx="11"/>
          </p:nvPr>
        </p:nvSpPr>
        <p:spPr>
          <a:xfrm>
            <a:off x="2344804" y="6356350"/>
            <a:ext cx="346925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Cydney Bruce, NCTU</a:t>
            </a:r>
          </a:p>
        </p:txBody>
      </p:sp>
    </p:spTree>
    <p:extLst>
      <p:ext uri="{BB962C8B-B14F-4D97-AF65-F5344CB8AC3E}">
        <p14:creationId xmlns:p14="http://schemas.microsoft.com/office/powerpoint/2010/main" val="1260919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2A58A-2599-29D2-87E1-C7D8B6158D3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900D59-7859-6BB2-2A88-8A3182EDFC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BF530E-1875-46E6-901C-76683197A1B3}" type="slidenum">
              <a:rPr kumimoji="0" lang="en-GB"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4" name="Text Placeholder 3">
            <a:extLst>
              <a:ext uri="{FF2B5EF4-FFF2-40B4-BE49-F238E27FC236}">
                <a16:creationId xmlns:a16="http://schemas.microsoft.com/office/drawing/2014/main" id="{650AEAFC-0CEB-6310-100B-6A53B093A62F}"/>
              </a:ext>
            </a:extLst>
          </p:cNvPr>
          <p:cNvSpPr>
            <a:spLocks noGrp="1"/>
          </p:cNvSpPr>
          <p:nvPr>
            <p:ph type="body" sz="quarter" idx="18"/>
          </p:nvPr>
        </p:nvSpPr>
        <p:spPr/>
        <p:txBody>
          <a:bodyPr/>
          <a:lstStyle/>
          <a:p>
            <a:endParaRPr lang="en-GB"/>
          </a:p>
        </p:txBody>
      </p:sp>
      <p:sp>
        <p:nvSpPr>
          <p:cNvPr id="5" name="Date Placeholder 4">
            <a:extLst>
              <a:ext uri="{FF2B5EF4-FFF2-40B4-BE49-F238E27FC236}">
                <a16:creationId xmlns:a16="http://schemas.microsoft.com/office/drawing/2014/main" id="{72C7A675-6A50-C3FA-1E56-E345F5B235E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6B105C-76FB-6446-8508-90DC52B2563F}" type="datetime4">
              <a:rPr kumimoji="0" lang="en-GB"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 September 2025</a:t>
            </a:fld>
            <a:endParaRPr kumimoji="0" lang="en-GB"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6" name="Title 5">
            <a:extLst>
              <a:ext uri="{FF2B5EF4-FFF2-40B4-BE49-F238E27FC236}">
                <a16:creationId xmlns:a16="http://schemas.microsoft.com/office/drawing/2014/main" id="{99A67D68-A2D9-DDAB-DB9A-DF5F8ABDA887}"/>
              </a:ext>
            </a:extLst>
          </p:cNvPr>
          <p:cNvSpPr>
            <a:spLocks noGrp="1"/>
          </p:cNvSpPr>
          <p:nvPr>
            <p:ph type="title"/>
          </p:nvPr>
        </p:nvSpPr>
        <p:spPr/>
        <p:txBody>
          <a:bodyPr/>
          <a:lstStyle/>
          <a:p>
            <a:r>
              <a:rPr lang="en-GB" dirty="0"/>
              <a:t>Explaining characteristic imbalance</a:t>
            </a:r>
          </a:p>
        </p:txBody>
      </p:sp>
      <p:graphicFrame>
        <p:nvGraphicFramePr>
          <p:cNvPr id="7" name="Table 6">
            <a:extLst>
              <a:ext uri="{FF2B5EF4-FFF2-40B4-BE49-F238E27FC236}">
                <a16:creationId xmlns:a16="http://schemas.microsoft.com/office/drawing/2014/main" id="{BC8C9730-7123-23DE-57E1-9E68CB480A98}"/>
              </a:ext>
            </a:extLst>
          </p:cNvPr>
          <p:cNvGraphicFramePr>
            <a:graphicFrameLocks noGrp="1"/>
          </p:cNvGraphicFramePr>
          <p:nvPr>
            <p:extLst>
              <p:ext uri="{D42A27DB-BD31-4B8C-83A1-F6EECF244321}">
                <p14:modId xmlns:p14="http://schemas.microsoft.com/office/powerpoint/2010/main" val="3594958572"/>
              </p:ext>
            </p:extLst>
          </p:nvPr>
        </p:nvGraphicFramePr>
        <p:xfrm>
          <a:off x="1112205" y="1214304"/>
          <a:ext cx="9967589" cy="5103402"/>
        </p:xfrm>
        <a:graphic>
          <a:graphicData uri="http://schemas.openxmlformats.org/drawingml/2006/table">
            <a:tbl>
              <a:tblPr firstRow="1" firstCol="1" bandRow="1">
                <a:tableStyleId>{5C22544A-7EE6-4342-B048-85BDC9FD1C3A}</a:tableStyleId>
              </a:tblPr>
              <a:tblGrid>
                <a:gridCol w="1431958">
                  <a:extLst>
                    <a:ext uri="{9D8B030D-6E8A-4147-A177-3AD203B41FA5}">
                      <a16:colId xmlns:a16="http://schemas.microsoft.com/office/drawing/2014/main" val="2635648774"/>
                    </a:ext>
                  </a:extLst>
                </a:gridCol>
                <a:gridCol w="1264306">
                  <a:extLst>
                    <a:ext uri="{9D8B030D-6E8A-4147-A177-3AD203B41FA5}">
                      <a16:colId xmlns:a16="http://schemas.microsoft.com/office/drawing/2014/main" val="2001725711"/>
                    </a:ext>
                  </a:extLst>
                </a:gridCol>
                <a:gridCol w="1036685">
                  <a:extLst>
                    <a:ext uri="{9D8B030D-6E8A-4147-A177-3AD203B41FA5}">
                      <a16:colId xmlns:a16="http://schemas.microsoft.com/office/drawing/2014/main" val="75853693"/>
                    </a:ext>
                  </a:extLst>
                </a:gridCol>
                <a:gridCol w="1100915">
                  <a:extLst>
                    <a:ext uri="{9D8B030D-6E8A-4147-A177-3AD203B41FA5}">
                      <a16:colId xmlns:a16="http://schemas.microsoft.com/office/drawing/2014/main" val="65199845"/>
                    </a:ext>
                  </a:extLst>
                </a:gridCol>
                <a:gridCol w="1845006">
                  <a:extLst>
                    <a:ext uri="{9D8B030D-6E8A-4147-A177-3AD203B41FA5}">
                      <a16:colId xmlns:a16="http://schemas.microsoft.com/office/drawing/2014/main" val="3077021830"/>
                    </a:ext>
                  </a:extLst>
                </a:gridCol>
                <a:gridCol w="1185968">
                  <a:extLst>
                    <a:ext uri="{9D8B030D-6E8A-4147-A177-3AD203B41FA5}">
                      <a16:colId xmlns:a16="http://schemas.microsoft.com/office/drawing/2014/main" val="187610554"/>
                    </a:ext>
                  </a:extLst>
                </a:gridCol>
                <a:gridCol w="1107943">
                  <a:extLst>
                    <a:ext uri="{9D8B030D-6E8A-4147-A177-3AD203B41FA5}">
                      <a16:colId xmlns:a16="http://schemas.microsoft.com/office/drawing/2014/main" val="3322943128"/>
                    </a:ext>
                  </a:extLst>
                </a:gridCol>
                <a:gridCol w="994808">
                  <a:extLst>
                    <a:ext uri="{9D8B030D-6E8A-4147-A177-3AD203B41FA5}">
                      <a16:colId xmlns:a16="http://schemas.microsoft.com/office/drawing/2014/main" val="4033327259"/>
                    </a:ext>
                  </a:extLst>
                </a:gridCol>
              </a:tblGrid>
              <a:tr h="643410">
                <a:tc>
                  <a:txBody>
                    <a:bodyPr/>
                    <a:lstStyle/>
                    <a:p>
                      <a:pPr algn="ctr">
                        <a:lnSpc>
                          <a:spcPct val="107000"/>
                        </a:lnSpc>
                        <a:spcAft>
                          <a:spcPts val="800"/>
                        </a:spcAft>
                        <a:buNone/>
                      </a:pPr>
                      <a:r>
                        <a:rPr lang="en-GB" sz="2400" dirty="0">
                          <a:effectLst/>
                        </a:rPr>
                        <a:t>ORDER</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Centre</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Sex</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Age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Allocation</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Sex CI</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Age CI</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Av CI</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8723084"/>
                  </a:ext>
                </a:extLst>
              </a:tr>
              <a:tr h="313412">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1.00</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1.00</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1.00</a:t>
                      </a:r>
                    </a:p>
                  </a:txBody>
                  <a:tcPr marL="9525" marR="9525" marT="9525" marB="0" anchor="b"/>
                </a:tc>
                <a:extLst>
                  <a:ext uri="{0D108BD9-81ED-4DB2-BD59-A6C34878D82A}">
                    <a16:rowId xmlns:a16="http://schemas.microsoft.com/office/drawing/2014/main" val="2182391343"/>
                  </a:ext>
                </a:extLst>
              </a:tr>
              <a:tr h="313412">
                <a:tc>
                  <a:txBody>
                    <a:bodyPr/>
                    <a:lstStyle/>
                    <a:p>
                      <a:pPr algn="ctr">
                        <a:lnSpc>
                          <a:spcPct val="107000"/>
                        </a:lnSpc>
                        <a:spcAft>
                          <a:spcPts val="800"/>
                        </a:spcAft>
                        <a:buNone/>
                      </a:pPr>
                      <a:r>
                        <a:rPr lang="en-GB" sz="2400" dirty="0">
                          <a:effectLst/>
                        </a:rPr>
                        <a:t>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B</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1.00</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0.37</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0.68</a:t>
                      </a:r>
                    </a:p>
                  </a:txBody>
                  <a:tcPr marL="9525" marR="9525" marT="9525" marB="0" anchor="b"/>
                </a:tc>
                <a:extLst>
                  <a:ext uri="{0D108BD9-81ED-4DB2-BD59-A6C34878D82A}">
                    <a16:rowId xmlns:a16="http://schemas.microsoft.com/office/drawing/2014/main" val="1115844481"/>
                  </a:ext>
                </a:extLst>
              </a:tr>
              <a:tr h="313412">
                <a:tc>
                  <a:txBody>
                    <a:bodyPr/>
                    <a:lstStyle/>
                    <a:p>
                      <a:pPr algn="ctr">
                        <a:lnSpc>
                          <a:spcPct val="107000"/>
                        </a:lnSpc>
                        <a:spcAft>
                          <a:spcPts val="800"/>
                        </a:spcAft>
                        <a:buNone/>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3</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B</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0.39</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0.22</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0.30</a:t>
                      </a:r>
                    </a:p>
                  </a:txBody>
                  <a:tcPr marL="9525" marR="9525" marT="9525" marB="0" anchor="b"/>
                </a:tc>
                <a:extLst>
                  <a:ext uri="{0D108BD9-81ED-4DB2-BD59-A6C34878D82A}">
                    <a16:rowId xmlns:a16="http://schemas.microsoft.com/office/drawing/2014/main" val="2203258114"/>
                  </a:ext>
                </a:extLst>
              </a:tr>
              <a:tr h="313412">
                <a:tc>
                  <a:txBody>
                    <a:bodyPr/>
                    <a:lstStyle/>
                    <a:p>
                      <a:pPr algn="ctr">
                        <a:lnSpc>
                          <a:spcPct val="107000"/>
                        </a:lnSpc>
                        <a:spcAft>
                          <a:spcPts val="800"/>
                        </a:spcAft>
                        <a:buNone/>
                      </a:pPr>
                      <a:r>
                        <a:rPr lang="en-GB" sz="2400">
                          <a:effectLst/>
                        </a:rPr>
                        <a:t>4</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A</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0.25</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0.14</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0.19</a:t>
                      </a:r>
                    </a:p>
                  </a:txBody>
                  <a:tcPr marL="9525" marR="9525" marT="9525" marB="0" anchor="b"/>
                </a:tc>
                <a:extLst>
                  <a:ext uri="{0D108BD9-81ED-4DB2-BD59-A6C34878D82A}">
                    <a16:rowId xmlns:a16="http://schemas.microsoft.com/office/drawing/2014/main" val="142882725"/>
                  </a:ext>
                </a:extLst>
              </a:tr>
              <a:tr h="313412">
                <a:tc>
                  <a:txBody>
                    <a:bodyPr/>
                    <a:lstStyle/>
                    <a:p>
                      <a:pPr algn="ctr">
                        <a:lnSpc>
                          <a:spcPct val="107000"/>
                        </a:lnSpc>
                        <a:spcAft>
                          <a:spcPts val="800"/>
                        </a:spcAft>
                        <a:buNone/>
                      </a:pPr>
                      <a:r>
                        <a:rPr lang="en-GB" sz="2400">
                          <a:effectLst/>
                        </a:rPr>
                        <a:t>5</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0.17</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0.08</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0.13</a:t>
                      </a:r>
                    </a:p>
                  </a:txBody>
                  <a:tcPr marL="9525" marR="9525" marT="9525" marB="0" anchor="b"/>
                </a:tc>
                <a:extLst>
                  <a:ext uri="{0D108BD9-81ED-4DB2-BD59-A6C34878D82A}">
                    <a16:rowId xmlns:a16="http://schemas.microsoft.com/office/drawing/2014/main" val="1983083933"/>
                  </a:ext>
                </a:extLst>
              </a:tr>
              <a:tr h="313412">
                <a:tc>
                  <a:txBody>
                    <a:bodyPr/>
                    <a:lstStyle/>
                    <a:p>
                      <a:pPr algn="ctr">
                        <a:lnSpc>
                          <a:spcPct val="107000"/>
                        </a:lnSpc>
                        <a:spcAft>
                          <a:spcPts val="800"/>
                        </a:spcAft>
                        <a:buNone/>
                      </a:pPr>
                      <a:r>
                        <a:rPr lang="en-GB" sz="2400" dirty="0">
                          <a:effectLst/>
                        </a:rPr>
                        <a:t>6</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0.54</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0.05</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0.30</a:t>
                      </a:r>
                    </a:p>
                  </a:txBody>
                  <a:tcPr marL="9525" marR="9525" marT="9525" marB="0" anchor="b"/>
                </a:tc>
                <a:extLst>
                  <a:ext uri="{0D108BD9-81ED-4DB2-BD59-A6C34878D82A}">
                    <a16:rowId xmlns:a16="http://schemas.microsoft.com/office/drawing/2014/main" val="846105889"/>
                  </a:ext>
                </a:extLst>
              </a:tr>
              <a:tr h="367979">
                <a:tc>
                  <a:txBody>
                    <a:bodyPr/>
                    <a:lstStyle/>
                    <a:p>
                      <a:pPr algn="ctr">
                        <a:lnSpc>
                          <a:spcPct val="107000"/>
                        </a:lnSpc>
                        <a:spcAft>
                          <a:spcPts val="800"/>
                        </a:spcAft>
                        <a:buNone/>
                      </a:pPr>
                      <a:r>
                        <a:rPr lang="en-GB" sz="2400">
                          <a:effectLst/>
                        </a:rPr>
                        <a:t>7</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B</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0.27</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0.08</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0.18</a:t>
                      </a:r>
                    </a:p>
                  </a:txBody>
                  <a:tcPr marL="9525" marR="9525" marT="9525" marB="0" anchor="b"/>
                </a:tc>
                <a:extLst>
                  <a:ext uri="{0D108BD9-81ED-4DB2-BD59-A6C34878D82A}">
                    <a16:rowId xmlns:a16="http://schemas.microsoft.com/office/drawing/2014/main" val="1453633204"/>
                  </a:ext>
                </a:extLst>
              </a:tr>
              <a:tr h="313412">
                <a:tc>
                  <a:txBody>
                    <a:bodyPr/>
                    <a:lstStyle/>
                    <a:p>
                      <a:pPr algn="ctr">
                        <a:lnSpc>
                          <a:spcPct val="107000"/>
                        </a:lnSpc>
                        <a:spcAft>
                          <a:spcPts val="800"/>
                        </a:spcAft>
                        <a:buNone/>
                      </a:pPr>
                      <a:r>
                        <a:rPr lang="en-GB" sz="2400" b="1" dirty="0">
                          <a:solidFill>
                            <a:schemeClr val="accent5"/>
                          </a:solidFill>
                          <a:effectLst/>
                        </a:rPr>
                        <a:t>8</a:t>
                      </a:r>
                      <a:endParaRPr lang="en-GB" sz="24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B</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0.16</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b="1" kern="1200" dirty="0">
                          <a:solidFill>
                            <a:schemeClr val="tx1"/>
                          </a:solidFill>
                          <a:effectLst/>
                          <a:latin typeface="+mn-lt"/>
                          <a:ea typeface="+mn-ea"/>
                          <a:cs typeface="+mn-cs"/>
                        </a:rPr>
                        <a:t>0.05</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b="1" kern="1200" dirty="0">
                          <a:solidFill>
                            <a:schemeClr val="tx1"/>
                          </a:solidFill>
                          <a:effectLst/>
                          <a:latin typeface="+mn-lt"/>
                          <a:ea typeface="+mn-ea"/>
                          <a:cs typeface="+mn-cs"/>
                        </a:rPr>
                        <a:t>0.10</a:t>
                      </a:r>
                    </a:p>
                  </a:txBody>
                  <a:tcPr marL="9525" marR="9525" marT="9525" marB="0" anchor="b"/>
                </a:tc>
                <a:extLst>
                  <a:ext uri="{0D108BD9-81ED-4DB2-BD59-A6C34878D82A}">
                    <a16:rowId xmlns:a16="http://schemas.microsoft.com/office/drawing/2014/main" val="3264898217"/>
                  </a:ext>
                </a:extLst>
              </a:tr>
              <a:tr h="313412">
                <a:tc>
                  <a:txBody>
                    <a:bodyPr/>
                    <a:lstStyle/>
                    <a:p>
                      <a:pPr algn="ctr">
                        <a:lnSpc>
                          <a:spcPct val="107000"/>
                        </a:lnSpc>
                        <a:spcAft>
                          <a:spcPts val="800"/>
                        </a:spcAft>
                        <a:buNone/>
                      </a:pPr>
                      <a:r>
                        <a:rPr lang="en-GB" sz="2400">
                          <a:effectLst/>
                        </a:rPr>
                        <a:t>9</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0.29</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0.03</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0.16</a:t>
                      </a:r>
                    </a:p>
                  </a:txBody>
                  <a:tcPr marL="9525" marR="9525" marT="9525" marB="0" anchor="b"/>
                </a:tc>
                <a:extLst>
                  <a:ext uri="{0D108BD9-81ED-4DB2-BD59-A6C34878D82A}">
                    <a16:rowId xmlns:a16="http://schemas.microsoft.com/office/drawing/2014/main" val="2956549200"/>
                  </a:ext>
                </a:extLst>
              </a:tr>
              <a:tr h="313412">
                <a:tc>
                  <a:txBody>
                    <a:bodyPr/>
                    <a:lstStyle/>
                    <a:p>
                      <a:pPr algn="ctr">
                        <a:lnSpc>
                          <a:spcPct val="107000"/>
                        </a:lnSpc>
                        <a:spcAft>
                          <a:spcPts val="800"/>
                        </a:spcAft>
                        <a:buNone/>
                      </a:pPr>
                      <a:r>
                        <a:rPr lang="en-GB" sz="2400">
                          <a:effectLst/>
                        </a:rPr>
                        <a:t>10</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B</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0.53</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0.03</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0.28</a:t>
                      </a:r>
                    </a:p>
                  </a:txBody>
                  <a:tcPr marL="9525" marR="9525" marT="9525" marB="0" anchor="b"/>
                </a:tc>
                <a:extLst>
                  <a:ext uri="{0D108BD9-81ED-4DB2-BD59-A6C34878D82A}">
                    <a16:rowId xmlns:a16="http://schemas.microsoft.com/office/drawing/2014/main" val="3243993816"/>
                  </a:ext>
                </a:extLst>
              </a:tr>
              <a:tr h="313412">
                <a:tc>
                  <a:txBody>
                    <a:bodyPr/>
                    <a:lstStyle/>
                    <a:p>
                      <a:pPr algn="ctr">
                        <a:lnSpc>
                          <a:spcPct val="107000"/>
                        </a:lnSpc>
                        <a:spcAft>
                          <a:spcPts val="800"/>
                        </a:spcAft>
                        <a:buNone/>
                      </a:pPr>
                      <a:r>
                        <a:rPr lang="en-GB" sz="2400">
                          <a:effectLst/>
                        </a:rPr>
                        <a:t>11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0.38</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0.07</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0.22</a:t>
                      </a:r>
                    </a:p>
                  </a:txBody>
                  <a:tcPr marL="9525" marR="9525" marT="9525" marB="0" anchor="b"/>
                </a:tc>
                <a:extLst>
                  <a:ext uri="{0D108BD9-81ED-4DB2-BD59-A6C34878D82A}">
                    <a16:rowId xmlns:a16="http://schemas.microsoft.com/office/drawing/2014/main" val="1255962515"/>
                  </a:ext>
                </a:extLst>
              </a:tr>
              <a:tr h="313412">
                <a:tc>
                  <a:txBody>
                    <a:bodyPr/>
                    <a:lstStyle/>
                    <a:p>
                      <a:pPr algn="ctr">
                        <a:lnSpc>
                          <a:spcPct val="107000"/>
                        </a:lnSpc>
                        <a:spcAft>
                          <a:spcPts val="800"/>
                        </a:spcAft>
                        <a:buNone/>
                      </a:pPr>
                      <a:r>
                        <a:rPr lang="en-GB" sz="2400">
                          <a:effectLst/>
                        </a:rPr>
                        <a:t>12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B</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0.56</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0.21</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0.38</a:t>
                      </a:r>
                    </a:p>
                  </a:txBody>
                  <a:tcPr marL="9525" marR="9525" marT="9525" marB="0" anchor="b"/>
                </a:tc>
                <a:extLst>
                  <a:ext uri="{0D108BD9-81ED-4DB2-BD59-A6C34878D82A}">
                    <a16:rowId xmlns:a16="http://schemas.microsoft.com/office/drawing/2014/main" val="2566250050"/>
                  </a:ext>
                </a:extLst>
              </a:tr>
            </a:tbl>
          </a:graphicData>
        </a:graphic>
      </p:graphicFrame>
      <p:sp>
        <p:nvSpPr>
          <p:cNvPr id="8" name="Rectangle 7">
            <a:extLst>
              <a:ext uri="{FF2B5EF4-FFF2-40B4-BE49-F238E27FC236}">
                <a16:creationId xmlns:a16="http://schemas.microsoft.com/office/drawing/2014/main" id="{FEBA8C9D-6790-1972-67AC-01CDFB560969}"/>
              </a:ext>
            </a:extLst>
          </p:cNvPr>
          <p:cNvSpPr/>
          <p:nvPr/>
        </p:nvSpPr>
        <p:spPr>
          <a:xfrm>
            <a:off x="2929410" y="3766005"/>
            <a:ext cx="6333178" cy="537029"/>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Chronological worst average characteristic imbalance</a:t>
            </a:r>
          </a:p>
        </p:txBody>
      </p:sp>
      <p:cxnSp>
        <p:nvCxnSpPr>
          <p:cNvPr id="9" name="Straight Arrow Connector 8">
            <a:extLst>
              <a:ext uri="{FF2B5EF4-FFF2-40B4-BE49-F238E27FC236}">
                <a16:creationId xmlns:a16="http://schemas.microsoft.com/office/drawing/2014/main" id="{816C29B2-62CF-2164-7B95-F4757A44AF01}"/>
              </a:ext>
            </a:extLst>
          </p:cNvPr>
          <p:cNvCxnSpPr>
            <a:cxnSpLocks/>
          </p:cNvCxnSpPr>
          <p:nvPr/>
        </p:nvCxnSpPr>
        <p:spPr>
          <a:xfrm>
            <a:off x="9262588" y="4034519"/>
            <a:ext cx="897412" cy="45323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0" name="Footer Placeholder 1">
            <a:extLst>
              <a:ext uri="{FF2B5EF4-FFF2-40B4-BE49-F238E27FC236}">
                <a16:creationId xmlns:a16="http://schemas.microsoft.com/office/drawing/2014/main" id="{CA35BC31-F9B9-D515-6BBB-DA5820736EA9}"/>
              </a:ext>
            </a:extLst>
          </p:cNvPr>
          <p:cNvSpPr>
            <a:spLocks noGrp="1"/>
          </p:cNvSpPr>
          <p:nvPr>
            <p:ph type="ftr" sz="quarter" idx="11"/>
          </p:nvPr>
        </p:nvSpPr>
        <p:spPr>
          <a:xfrm>
            <a:off x="2344804" y="6356350"/>
            <a:ext cx="346925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Cydney Bruce, NCTU</a:t>
            </a:r>
          </a:p>
        </p:txBody>
      </p:sp>
    </p:spTree>
    <p:extLst>
      <p:ext uri="{BB962C8B-B14F-4D97-AF65-F5344CB8AC3E}">
        <p14:creationId xmlns:p14="http://schemas.microsoft.com/office/powerpoint/2010/main" val="3386966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F9097-D6FF-3FCC-5143-ABEE7C08BD40}"/>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5E84223D-8829-152F-816C-DFA8FD729BA9}"/>
              </a:ext>
            </a:extLst>
          </p:cNvPr>
          <p:cNvSpPr>
            <a:spLocks noGrp="1"/>
          </p:cNvSpPr>
          <p:nvPr>
            <p:ph type="body" sz="quarter" idx="18"/>
          </p:nvPr>
        </p:nvSpPr>
        <p:spPr/>
        <p:txBody>
          <a:bodyPr/>
          <a:lstStyle/>
          <a:p>
            <a:endParaRPr lang="en-GB"/>
          </a:p>
        </p:txBody>
      </p:sp>
      <p:sp>
        <p:nvSpPr>
          <p:cNvPr id="7" name="Content Placeholder 6">
            <a:extLst>
              <a:ext uri="{FF2B5EF4-FFF2-40B4-BE49-F238E27FC236}">
                <a16:creationId xmlns:a16="http://schemas.microsoft.com/office/drawing/2014/main" id="{9F7E39FB-F17B-ECDF-5843-D5A25589B63C}"/>
              </a:ext>
            </a:extLst>
          </p:cNvPr>
          <p:cNvSpPr>
            <a:spLocks noGrp="1"/>
          </p:cNvSpPr>
          <p:nvPr>
            <p:ph sz="quarter" idx="16"/>
          </p:nvPr>
        </p:nvSpPr>
        <p:spPr/>
        <p:txBody>
          <a:bodyPr/>
          <a:lstStyle/>
          <a:p>
            <a:pPr marL="0" indent="0" algn="ctr">
              <a:buNone/>
            </a:pPr>
            <a:r>
              <a:rPr lang="en-GB" sz="2000" dirty="0"/>
              <a:t>Uses guessing strategies where recruiters only have information of participants information within their own centre</a:t>
            </a:r>
          </a:p>
          <a:p>
            <a:pPr marL="0" indent="0" algn="ctr">
              <a:buNone/>
            </a:pPr>
            <a:endParaRPr lang="en-GB" sz="2000" dirty="0"/>
          </a:p>
          <a:p>
            <a:pPr marL="0" indent="0">
              <a:buNone/>
            </a:pPr>
            <a:endParaRPr lang="en-GB" sz="2000" dirty="0"/>
          </a:p>
          <a:p>
            <a:pPr marL="0" indent="0">
              <a:buNone/>
            </a:pPr>
            <a:r>
              <a:rPr lang="en-GB" sz="2000" dirty="0"/>
              <a:t>Why?</a:t>
            </a:r>
          </a:p>
          <a:p>
            <a:pPr algn="ctr"/>
            <a:endParaRPr lang="en-GB" sz="2000" dirty="0"/>
          </a:p>
          <a:p>
            <a:r>
              <a:rPr lang="en-GB" sz="2000" dirty="0"/>
              <a:t>Multicentre trials</a:t>
            </a:r>
          </a:p>
        </p:txBody>
      </p:sp>
      <p:sp>
        <p:nvSpPr>
          <p:cNvPr id="8" name="Text Placeholder 7">
            <a:extLst>
              <a:ext uri="{FF2B5EF4-FFF2-40B4-BE49-F238E27FC236}">
                <a16:creationId xmlns:a16="http://schemas.microsoft.com/office/drawing/2014/main" id="{04F4608F-BA3B-E23E-254F-7ED9A896D169}"/>
              </a:ext>
            </a:extLst>
          </p:cNvPr>
          <p:cNvSpPr>
            <a:spLocks noGrp="1"/>
          </p:cNvSpPr>
          <p:nvPr>
            <p:ph type="body" sz="quarter" idx="17"/>
          </p:nvPr>
        </p:nvSpPr>
        <p:spPr>
          <a:xfrm>
            <a:off x="6447657" y="1343471"/>
            <a:ext cx="5547670" cy="627765"/>
          </a:xfrm>
        </p:spPr>
        <p:txBody>
          <a:bodyPr/>
          <a:lstStyle/>
          <a:p>
            <a:pPr algn="ctr"/>
            <a:r>
              <a:rPr lang="en-GB" sz="2400" dirty="0"/>
              <a:t>Within centre</a:t>
            </a:r>
            <a:endParaRPr lang="en-GB" dirty="0"/>
          </a:p>
        </p:txBody>
      </p:sp>
      <p:sp>
        <p:nvSpPr>
          <p:cNvPr id="5" name="Content Placeholder 4">
            <a:extLst>
              <a:ext uri="{FF2B5EF4-FFF2-40B4-BE49-F238E27FC236}">
                <a16:creationId xmlns:a16="http://schemas.microsoft.com/office/drawing/2014/main" id="{A138121A-2B8E-5E05-323C-DDE3E5F50D6D}"/>
              </a:ext>
            </a:extLst>
          </p:cNvPr>
          <p:cNvSpPr>
            <a:spLocks noGrp="1"/>
          </p:cNvSpPr>
          <p:nvPr>
            <p:ph sz="quarter" idx="13"/>
          </p:nvPr>
        </p:nvSpPr>
        <p:spPr>
          <a:xfrm>
            <a:off x="479377" y="2133603"/>
            <a:ext cx="5197519" cy="1035050"/>
          </a:xfrm>
        </p:spPr>
        <p:txBody>
          <a:bodyPr/>
          <a:lstStyle/>
          <a:p>
            <a:pPr marL="0" indent="0" algn="ctr">
              <a:buNone/>
            </a:pPr>
            <a:r>
              <a:rPr lang="en-GB" sz="2000" dirty="0"/>
              <a:t>Uses guessing strategies using information from all previous allocations</a:t>
            </a:r>
          </a:p>
          <a:p>
            <a:pPr marL="0" indent="0">
              <a:buNone/>
            </a:pPr>
            <a:endParaRPr lang="en-GB" dirty="0"/>
          </a:p>
        </p:txBody>
      </p:sp>
      <p:sp>
        <p:nvSpPr>
          <p:cNvPr id="6" name="Text Placeholder 5">
            <a:extLst>
              <a:ext uri="{FF2B5EF4-FFF2-40B4-BE49-F238E27FC236}">
                <a16:creationId xmlns:a16="http://schemas.microsoft.com/office/drawing/2014/main" id="{352DF9E9-BCCE-A915-1094-F50AAA5115C0}"/>
              </a:ext>
            </a:extLst>
          </p:cNvPr>
          <p:cNvSpPr>
            <a:spLocks noGrp="1"/>
          </p:cNvSpPr>
          <p:nvPr>
            <p:ph type="body" sz="quarter" idx="15"/>
          </p:nvPr>
        </p:nvSpPr>
        <p:spPr>
          <a:xfrm>
            <a:off x="479376" y="1343471"/>
            <a:ext cx="5197519" cy="627765"/>
          </a:xfrm>
        </p:spPr>
        <p:txBody>
          <a:bodyPr/>
          <a:lstStyle/>
          <a:p>
            <a:pPr algn="ctr"/>
            <a:r>
              <a:rPr lang="en-GB" sz="2400" dirty="0"/>
              <a:t>Overall Predictability</a:t>
            </a:r>
            <a:endParaRPr lang="en-GB" dirty="0"/>
          </a:p>
        </p:txBody>
      </p:sp>
      <p:sp>
        <p:nvSpPr>
          <p:cNvPr id="4" name="Title 3">
            <a:extLst>
              <a:ext uri="{FF2B5EF4-FFF2-40B4-BE49-F238E27FC236}">
                <a16:creationId xmlns:a16="http://schemas.microsoft.com/office/drawing/2014/main" id="{FC6F9744-7D11-FBDD-7D42-EFF7621ECB7B}"/>
              </a:ext>
            </a:extLst>
          </p:cNvPr>
          <p:cNvSpPr>
            <a:spLocks noGrp="1"/>
          </p:cNvSpPr>
          <p:nvPr>
            <p:ph type="title"/>
          </p:nvPr>
        </p:nvSpPr>
        <p:spPr/>
        <p:txBody>
          <a:bodyPr/>
          <a:lstStyle/>
          <a:p>
            <a:r>
              <a:rPr lang="en-GB" dirty="0"/>
              <a:t>Predictability: Overall vs Within centre</a:t>
            </a:r>
          </a:p>
        </p:txBody>
      </p:sp>
      <p:sp>
        <p:nvSpPr>
          <p:cNvPr id="11" name="Footer Placeholder 1">
            <a:extLst>
              <a:ext uri="{FF2B5EF4-FFF2-40B4-BE49-F238E27FC236}">
                <a16:creationId xmlns:a16="http://schemas.microsoft.com/office/drawing/2014/main" id="{24FD3B21-53D8-0CE7-9A16-D9EEC6E37956}"/>
              </a:ext>
            </a:extLst>
          </p:cNvPr>
          <p:cNvSpPr>
            <a:spLocks noGrp="1"/>
          </p:cNvSpPr>
          <p:nvPr>
            <p:ph type="ftr" sz="quarter" idx="11"/>
          </p:nvPr>
        </p:nvSpPr>
        <p:spPr>
          <a:xfrm>
            <a:off x="2344804" y="6356350"/>
            <a:ext cx="346925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Cydney Bruce, NCTU</a:t>
            </a:r>
          </a:p>
        </p:txBody>
      </p:sp>
      <p:sp>
        <p:nvSpPr>
          <p:cNvPr id="12" name="Date Placeholder 3">
            <a:extLst>
              <a:ext uri="{FF2B5EF4-FFF2-40B4-BE49-F238E27FC236}">
                <a16:creationId xmlns:a16="http://schemas.microsoft.com/office/drawing/2014/main" id="{5CB3D553-1339-9ADD-F66B-0824CCFE0847}"/>
              </a:ext>
            </a:extLst>
          </p:cNvPr>
          <p:cNvSpPr>
            <a:spLocks noGrp="1"/>
          </p:cNvSpPr>
          <p:nvPr>
            <p:ph type="dt" sz="half" idx="10"/>
          </p:nvPr>
        </p:nvSpPr>
        <p:spPr>
          <a:xfrm>
            <a:off x="479375" y="6356350"/>
            <a:ext cx="161371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0F7DE-C861-5B4A-8F6E-B41E688AA230}" type="datetime4">
              <a:rPr kumimoji="0" lang="en-GB"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 September 2025</a:t>
            </a:fld>
            <a:endParaRPr kumimoji="0" lang="en-GB"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18609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CBBF530E-1875-46E6-901C-76683197A1B3}" type="slidenum">
              <a:rPr lang="en-GB" smtClean="0"/>
              <a:pPr/>
              <a:t>2</a:t>
            </a:fld>
            <a:endParaRPr lang="en-GB"/>
          </a:p>
        </p:txBody>
      </p:sp>
      <p:sp>
        <p:nvSpPr>
          <p:cNvPr id="3" name="Content Placeholder 2">
            <a:extLst>
              <a:ext uri="{FF2B5EF4-FFF2-40B4-BE49-F238E27FC236}">
                <a16:creationId xmlns:a16="http://schemas.microsoft.com/office/drawing/2014/main" id="{860960FA-7A81-DE46-A368-AD65070274A2}"/>
              </a:ext>
            </a:extLst>
          </p:cNvPr>
          <p:cNvSpPr>
            <a:spLocks noGrp="1"/>
          </p:cNvSpPr>
          <p:nvPr>
            <p:ph sz="quarter" idx="13"/>
          </p:nvPr>
        </p:nvSpPr>
        <p:spPr>
          <a:xfrm>
            <a:off x="338699" y="2133603"/>
            <a:ext cx="11712624" cy="3746498"/>
          </a:xfrm>
        </p:spPr>
        <p:txBody>
          <a:bodyPr/>
          <a:lstStyle/>
          <a:p>
            <a:pPr marL="0" indent="0">
              <a:buNone/>
            </a:pPr>
            <a:r>
              <a:rPr lang="en-GB" b="1" dirty="0">
                <a:solidFill>
                  <a:prstClr val="black"/>
                </a:solidFill>
                <a:latin typeface="Calibri"/>
                <a:cs typeface="Calibri"/>
              </a:rPr>
              <a:t>Christopher Partlett</a:t>
            </a:r>
            <a:r>
              <a:rPr lang="en-GB" sz="2800" dirty="0">
                <a:solidFill>
                  <a:prstClr val="black"/>
                </a:solidFill>
                <a:latin typeface="Calibri"/>
                <a:cs typeface="Calibri"/>
              </a:rPr>
              <a:t>, </a:t>
            </a:r>
            <a:r>
              <a:rPr lang="en-GB" dirty="0">
                <a:solidFill>
                  <a:prstClr val="black"/>
                </a:solidFill>
                <a:latin typeface="Calibri"/>
                <a:cs typeface="Calibri"/>
              </a:rPr>
              <a:t>Principal Fellow of Medical Statistics and Clinical Trials </a:t>
            </a:r>
          </a:p>
          <a:p>
            <a:pPr marL="0" indent="0">
              <a:buNone/>
            </a:pPr>
            <a:endParaRPr lang="en-GB" sz="2800" dirty="0">
              <a:solidFill>
                <a:prstClr val="black"/>
              </a:solidFill>
              <a:latin typeface="Calibri"/>
              <a:cs typeface="Calibri"/>
            </a:endParaRPr>
          </a:p>
          <a:p>
            <a:pPr marL="0" indent="0">
              <a:buNone/>
            </a:pPr>
            <a:r>
              <a:rPr lang="en-GB" sz="2800" b="1" dirty="0">
                <a:solidFill>
                  <a:prstClr val="black"/>
                </a:solidFill>
                <a:latin typeface="Calibri"/>
                <a:cs typeface="Calibri"/>
              </a:rPr>
              <a:t>Reuben Ogollah</a:t>
            </a:r>
            <a:r>
              <a:rPr lang="en-GB" sz="2800" dirty="0">
                <a:solidFill>
                  <a:prstClr val="black"/>
                </a:solidFill>
                <a:latin typeface="Calibri"/>
                <a:cs typeface="Calibri"/>
              </a:rPr>
              <a:t>,</a:t>
            </a:r>
            <a:r>
              <a:rPr lang="en-GB" sz="2800" b="1" dirty="0">
                <a:solidFill>
                  <a:prstClr val="black"/>
                </a:solidFill>
                <a:latin typeface="Calibri"/>
                <a:cs typeface="Calibri"/>
              </a:rPr>
              <a:t> </a:t>
            </a:r>
            <a:r>
              <a:rPr lang="en-GB" sz="2800" dirty="0">
                <a:solidFill>
                  <a:prstClr val="black"/>
                </a:solidFill>
                <a:latin typeface="Calibri"/>
                <a:cs typeface="Calibri"/>
              </a:rPr>
              <a:t>Associate Professor of Medical Statistics and Clinical Trials</a:t>
            </a:r>
          </a:p>
          <a:p>
            <a:pPr marL="0" indent="0">
              <a:buNone/>
            </a:pPr>
            <a:endParaRPr lang="en-GB" sz="2800" dirty="0">
              <a:solidFill>
                <a:prstClr val="black"/>
              </a:solidFill>
              <a:latin typeface="Calibri"/>
              <a:cs typeface="Calibri"/>
            </a:endParaRPr>
          </a:p>
          <a:p>
            <a:pPr marL="0" indent="0">
              <a:buNone/>
            </a:pPr>
            <a:r>
              <a:rPr lang="en-GB" sz="2800" b="1" dirty="0">
                <a:solidFill>
                  <a:prstClr val="black"/>
                </a:solidFill>
                <a:latin typeface="Calibri"/>
                <a:cs typeface="Calibri"/>
              </a:rPr>
              <a:t>Alan Montgomery</a:t>
            </a:r>
            <a:r>
              <a:rPr lang="en-GB" sz="2800" dirty="0">
                <a:solidFill>
                  <a:prstClr val="black"/>
                </a:solidFill>
                <a:latin typeface="Calibri"/>
                <a:cs typeface="Calibri"/>
              </a:rPr>
              <a:t>, Professor of Medical Statistics and Clinical Trials/</a:t>
            </a:r>
          </a:p>
          <a:p>
            <a:pPr marL="0" indent="0">
              <a:buNone/>
            </a:pPr>
            <a:r>
              <a:rPr lang="en-GB" dirty="0">
                <a:solidFill>
                  <a:prstClr val="black"/>
                </a:solidFill>
                <a:latin typeface="Calibri"/>
                <a:cs typeface="Calibri"/>
              </a:rPr>
              <a:t>			</a:t>
            </a:r>
            <a:r>
              <a:rPr lang="en-GB" sz="2800" dirty="0">
                <a:solidFill>
                  <a:prstClr val="black"/>
                </a:solidFill>
                <a:latin typeface="Calibri"/>
                <a:cs typeface="Calibri"/>
              </a:rPr>
              <a:t>Director of Nottingham Clinical Trials Unit</a:t>
            </a:r>
          </a:p>
          <a:p>
            <a:endParaRPr lang="en-US" dirty="0"/>
          </a:p>
        </p:txBody>
      </p:sp>
      <p:sp>
        <p:nvSpPr>
          <p:cNvPr id="2" name="Title 1">
            <a:extLst>
              <a:ext uri="{FF2B5EF4-FFF2-40B4-BE49-F238E27FC236}">
                <a16:creationId xmlns:a16="http://schemas.microsoft.com/office/drawing/2014/main" id="{1DAB35D7-D82F-0D42-89EB-E6733DD94918}"/>
              </a:ext>
            </a:extLst>
          </p:cNvPr>
          <p:cNvSpPr>
            <a:spLocks noGrp="1"/>
          </p:cNvSpPr>
          <p:nvPr>
            <p:ph type="title"/>
          </p:nvPr>
        </p:nvSpPr>
        <p:spPr/>
        <p:txBody>
          <a:bodyPr/>
          <a:lstStyle/>
          <a:p>
            <a:r>
              <a:rPr lang="en-GB" dirty="0"/>
              <a:t>Acknowledgements</a:t>
            </a:r>
            <a:endParaRPr lang="en-US" dirty="0"/>
          </a:p>
        </p:txBody>
      </p:sp>
      <p:sp>
        <p:nvSpPr>
          <p:cNvPr id="4" name="Text Placeholder 3">
            <a:extLst>
              <a:ext uri="{FF2B5EF4-FFF2-40B4-BE49-F238E27FC236}">
                <a16:creationId xmlns:a16="http://schemas.microsoft.com/office/drawing/2014/main" id="{8D4140CD-2480-3A41-8F0C-22454D885307}"/>
              </a:ext>
            </a:extLst>
          </p:cNvPr>
          <p:cNvSpPr>
            <a:spLocks noGrp="1"/>
          </p:cNvSpPr>
          <p:nvPr>
            <p:ph type="body" sz="quarter" idx="15"/>
          </p:nvPr>
        </p:nvSpPr>
        <p:spPr>
          <a:xfrm>
            <a:off x="479376" y="1343471"/>
            <a:ext cx="11257698" cy="627765"/>
          </a:xfrm>
        </p:spPr>
        <p:txBody>
          <a:bodyPr/>
          <a:lstStyle/>
          <a:p>
            <a:r>
              <a:rPr lang="en-GB" sz="3200" b="1" dirty="0">
                <a:solidFill>
                  <a:prstClr val="black"/>
                </a:solidFill>
                <a:latin typeface="Calibri"/>
                <a:cs typeface="Calibri"/>
              </a:rPr>
              <a:t>Supervisory Team</a:t>
            </a:r>
          </a:p>
          <a:p>
            <a:endParaRPr lang="en-US" dirty="0"/>
          </a:p>
        </p:txBody>
      </p:sp>
      <p:sp>
        <p:nvSpPr>
          <p:cNvPr id="5" name="Date Placeholder 4"/>
          <p:cNvSpPr>
            <a:spLocks noGrp="1"/>
          </p:cNvSpPr>
          <p:nvPr>
            <p:ph type="dt" sz="half" idx="10"/>
          </p:nvPr>
        </p:nvSpPr>
        <p:spPr/>
        <p:txBody>
          <a:bodyPr/>
          <a:lstStyle/>
          <a:p>
            <a:fld id="{9F3A691F-953F-4EB3-890E-D371E6F38111}" type="datetime4">
              <a:rPr lang="en-GB" smtClean="0"/>
              <a:pPr/>
              <a:t>10 September 2025</a:t>
            </a:fld>
            <a:endParaRPr lang="en-GB"/>
          </a:p>
        </p:txBody>
      </p:sp>
      <p:sp>
        <p:nvSpPr>
          <p:cNvPr id="6" name="Footer Placeholder 5"/>
          <p:cNvSpPr>
            <a:spLocks noGrp="1"/>
          </p:cNvSpPr>
          <p:nvPr>
            <p:ph type="ftr" sz="quarter" idx="11"/>
          </p:nvPr>
        </p:nvSpPr>
        <p:spPr/>
        <p:txBody>
          <a:bodyPr/>
          <a:lstStyle/>
          <a:p>
            <a:r>
              <a:rPr lang="en-GB" dirty="0"/>
              <a:t>Cydney Bruce, NCTU</a:t>
            </a:r>
          </a:p>
        </p:txBody>
      </p:sp>
      <p:sp>
        <p:nvSpPr>
          <p:cNvPr id="8" name="Text Placeholder 7">
            <a:extLst>
              <a:ext uri="{FF2B5EF4-FFF2-40B4-BE49-F238E27FC236}">
                <a16:creationId xmlns:a16="http://schemas.microsoft.com/office/drawing/2014/main" id="{4F8D1A75-5D3C-4F41-A982-95DDBCBCABBC}"/>
              </a:ext>
            </a:extLst>
          </p:cNvPr>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1607443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16">
            <a:extLst>
              <a:ext uri="{FF2B5EF4-FFF2-40B4-BE49-F238E27FC236}">
                <a16:creationId xmlns:a16="http://schemas.microsoft.com/office/drawing/2014/main" id="{F5FDDDA9-2E34-5C88-5A89-F0F7E1D042A6}"/>
              </a:ext>
            </a:extLst>
          </p:cNvPr>
          <p:cNvSpPr txBox="1">
            <a:spLocks/>
          </p:cNvSpPr>
          <p:nvPr/>
        </p:nvSpPr>
        <p:spPr>
          <a:xfrm>
            <a:off x="4023361" y="1029588"/>
            <a:ext cx="4084319" cy="2442496"/>
          </a:xfrm>
          <a:prstGeom prst="rect">
            <a:avLst/>
          </a:prstGeom>
          <a:solidFill>
            <a:schemeClr val="accent3">
              <a:lumMod val="20000"/>
              <a:lumOff val="80000"/>
            </a:schemeClr>
          </a:solidFill>
        </p:spPr>
        <p:txBody>
          <a:bodyPr lIns="180000" tIns="180000" rIns="180000" bIns="180000" numCol="1"/>
          <a:lstStyle>
            <a:lvl1pPr marL="0" indent="0" algn="l" defTabSz="914400" rtl="0" eaLnBrk="1" latinLnBrk="0" hangingPunct="1">
              <a:lnSpc>
                <a:spcPct val="90000"/>
              </a:lnSpc>
              <a:spcBef>
                <a:spcPts val="1000"/>
              </a:spcBef>
              <a:buFont typeface="Wingdings" panose="05000000000000000000" pitchFamily="2" charset="2"/>
              <a:buNone/>
              <a:defRPr sz="2000" kern="1200" baseline="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Wingdings" panose="05000000000000000000" pitchFamily="2" charset="2"/>
              <a:buNone/>
              <a:defRPr sz="2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solidFill>
                  <a:schemeClr val="tx1"/>
                </a:solidFill>
              </a:rPr>
              <a:t>A                              B</a:t>
            </a: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r>
              <a:rPr lang="en-GB" dirty="0">
                <a:solidFill>
                  <a:schemeClr val="tx1"/>
                </a:solidFill>
              </a:rPr>
              <a:t>Next guess… B</a:t>
            </a:r>
          </a:p>
          <a:p>
            <a:endParaRPr lang="en-GB" dirty="0">
              <a:solidFill>
                <a:schemeClr val="tx1"/>
              </a:solidFill>
            </a:endParaRPr>
          </a:p>
          <a:p>
            <a:endParaRPr lang="en-GB" dirty="0">
              <a:solidFill>
                <a:schemeClr val="tx1"/>
              </a:solidFill>
            </a:endParaRPr>
          </a:p>
          <a:p>
            <a:endParaRPr lang="en-GB" dirty="0"/>
          </a:p>
        </p:txBody>
      </p:sp>
      <p:sp>
        <p:nvSpPr>
          <p:cNvPr id="2" name="Slide Number Placeholder 1">
            <a:extLst>
              <a:ext uri="{FF2B5EF4-FFF2-40B4-BE49-F238E27FC236}">
                <a16:creationId xmlns:a16="http://schemas.microsoft.com/office/drawing/2014/main" id="{52B1BB0E-7919-3CA3-D649-FD24A7F70810}"/>
              </a:ext>
            </a:extLst>
          </p:cNvPr>
          <p:cNvSpPr>
            <a:spLocks noGrp="1"/>
          </p:cNvSpPr>
          <p:nvPr>
            <p:ph type="sldNum" sz="quarter" idx="12"/>
          </p:nvPr>
        </p:nvSpPr>
        <p:spPr/>
        <p:txBody>
          <a:bodyPr/>
          <a:lstStyle/>
          <a:p>
            <a:fld id="{CBBF530E-1875-46E6-901C-76683197A1B3}" type="slidenum">
              <a:rPr lang="en-GB" smtClean="0"/>
              <a:pPr/>
              <a:t>20</a:t>
            </a:fld>
            <a:endParaRPr lang="en-GB" dirty="0"/>
          </a:p>
        </p:txBody>
      </p:sp>
      <p:sp>
        <p:nvSpPr>
          <p:cNvPr id="22" name="Text Placeholder 21">
            <a:extLst>
              <a:ext uri="{FF2B5EF4-FFF2-40B4-BE49-F238E27FC236}">
                <a16:creationId xmlns:a16="http://schemas.microsoft.com/office/drawing/2014/main" id="{7EDD76B0-5DAD-757C-85A3-594FBD72B86F}"/>
              </a:ext>
            </a:extLst>
          </p:cNvPr>
          <p:cNvSpPr>
            <a:spLocks noGrp="1"/>
          </p:cNvSpPr>
          <p:nvPr>
            <p:ph type="body" sz="quarter" idx="23"/>
          </p:nvPr>
        </p:nvSpPr>
        <p:spPr/>
        <p:txBody>
          <a:bodyPr/>
          <a:lstStyle/>
          <a:p>
            <a:endParaRPr lang="en-GB"/>
          </a:p>
        </p:txBody>
      </p:sp>
      <p:sp>
        <p:nvSpPr>
          <p:cNvPr id="5" name="Date Placeholder 4">
            <a:extLst>
              <a:ext uri="{FF2B5EF4-FFF2-40B4-BE49-F238E27FC236}">
                <a16:creationId xmlns:a16="http://schemas.microsoft.com/office/drawing/2014/main" id="{20D01C4B-A196-B4DF-AEEF-0A7F6896FD93}"/>
              </a:ext>
            </a:extLst>
          </p:cNvPr>
          <p:cNvSpPr>
            <a:spLocks noGrp="1"/>
          </p:cNvSpPr>
          <p:nvPr>
            <p:ph type="dt" sz="half" idx="10"/>
          </p:nvPr>
        </p:nvSpPr>
        <p:spPr/>
        <p:txBody>
          <a:bodyPr/>
          <a:lstStyle/>
          <a:p>
            <a:fld id="{6816F6CC-5251-0541-8390-479306E30AAE}" type="datetime4">
              <a:rPr lang="en-GB" smtClean="0"/>
              <a:t>10 September 2025</a:t>
            </a:fld>
            <a:endParaRPr lang="en-GB"/>
          </a:p>
        </p:txBody>
      </p:sp>
      <p:sp>
        <p:nvSpPr>
          <p:cNvPr id="21" name="Text Placeholder 20">
            <a:extLst>
              <a:ext uri="{FF2B5EF4-FFF2-40B4-BE49-F238E27FC236}">
                <a16:creationId xmlns:a16="http://schemas.microsoft.com/office/drawing/2014/main" id="{07598662-489B-A0D7-C41D-8FED92B41E56}"/>
              </a:ext>
            </a:extLst>
          </p:cNvPr>
          <p:cNvSpPr>
            <a:spLocks noGrp="1"/>
          </p:cNvSpPr>
          <p:nvPr>
            <p:ph type="body" sz="quarter" idx="22"/>
          </p:nvPr>
        </p:nvSpPr>
        <p:spPr>
          <a:xfrm>
            <a:off x="8107681" y="3450544"/>
            <a:ext cx="4084319" cy="2797855"/>
          </a:xfrm>
        </p:spPr>
        <p:txBody>
          <a:bodyPr/>
          <a:lstStyle/>
          <a:p>
            <a:r>
              <a:rPr lang="en-GB" sz="2400" b="1" dirty="0"/>
              <a:t>Balancing predictability</a:t>
            </a:r>
          </a:p>
          <a:p>
            <a:endParaRPr lang="en-GB" sz="1100" dirty="0"/>
          </a:p>
          <a:p>
            <a:r>
              <a:rPr lang="en-GB" dirty="0"/>
              <a:t>Assuming the next allocation is the group would minimise imbalance when calculating marginal totals of previous participants (as with Taves Minimisation). </a:t>
            </a:r>
          </a:p>
          <a:p>
            <a:endParaRPr lang="en-GB" dirty="0"/>
          </a:p>
        </p:txBody>
      </p:sp>
      <p:sp>
        <p:nvSpPr>
          <p:cNvPr id="19" name="Text Placeholder 18">
            <a:extLst>
              <a:ext uri="{FF2B5EF4-FFF2-40B4-BE49-F238E27FC236}">
                <a16:creationId xmlns:a16="http://schemas.microsoft.com/office/drawing/2014/main" id="{2CAE4BE9-09A9-3407-6064-A1830329BA65}"/>
              </a:ext>
            </a:extLst>
          </p:cNvPr>
          <p:cNvSpPr>
            <a:spLocks noGrp="1"/>
          </p:cNvSpPr>
          <p:nvPr>
            <p:ph type="body" sz="quarter" idx="20"/>
          </p:nvPr>
        </p:nvSpPr>
        <p:spPr>
          <a:xfrm>
            <a:off x="4023362" y="3450543"/>
            <a:ext cx="4084319" cy="2797854"/>
          </a:xfrm>
        </p:spPr>
        <p:txBody>
          <a:bodyPr/>
          <a:lstStyle/>
          <a:p>
            <a:r>
              <a:rPr lang="en-GB" sz="2400" b="1" dirty="0"/>
              <a:t>Backing the loser</a:t>
            </a:r>
          </a:p>
          <a:p>
            <a:endParaRPr lang="en-GB" sz="1100" dirty="0"/>
          </a:p>
          <a:p>
            <a:r>
              <a:rPr lang="en-GB" dirty="0"/>
              <a:t>Assuming the next allocation is the group with the fewest total allocations. </a:t>
            </a:r>
          </a:p>
          <a:p>
            <a:endParaRPr lang="en-GB" dirty="0"/>
          </a:p>
        </p:txBody>
      </p:sp>
      <p:sp>
        <p:nvSpPr>
          <p:cNvPr id="17" name="Text Placeholder 16">
            <a:extLst>
              <a:ext uri="{FF2B5EF4-FFF2-40B4-BE49-F238E27FC236}">
                <a16:creationId xmlns:a16="http://schemas.microsoft.com/office/drawing/2014/main" id="{97287C80-3850-95BD-C2D4-A9571DAF0927}"/>
              </a:ext>
            </a:extLst>
          </p:cNvPr>
          <p:cNvSpPr>
            <a:spLocks noGrp="1"/>
          </p:cNvSpPr>
          <p:nvPr>
            <p:ph type="body" sz="quarter" idx="18"/>
          </p:nvPr>
        </p:nvSpPr>
        <p:spPr>
          <a:xfrm>
            <a:off x="0" y="3450544"/>
            <a:ext cx="4023362" cy="2797853"/>
          </a:xfrm>
        </p:spPr>
        <p:txBody>
          <a:bodyPr/>
          <a:lstStyle/>
          <a:p>
            <a:r>
              <a:rPr lang="en-GB" sz="2400" b="1" dirty="0"/>
              <a:t>Alternation</a:t>
            </a:r>
          </a:p>
          <a:p>
            <a:endParaRPr lang="en-GB" sz="1100" dirty="0"/>
          </a:p>
          <a:p>
            <a:r>
              <a:rPr lang="en-GB" dirty="0"/>
              <a:t>Assuming the next allocation is the least recently used group (with two allocation options this is assuming the allocations will alternate). </a:t>
            </a:r>
          </a:p>
          <a:p>
            <a:endParaRPr lang="en-GB" dirty="0"/>
          </a:p>
          <a:p>
            <a:endParaRPr lang="en-GB" dirty="0"/>
          </a:p>
        </p:txBody>
      </p:sp>
      <p:sp>
        <p:nvSpPr>
          <p:cNvPr id="11" name="Title 10">
            <a:extLst>
              <a:ext uri="{FF2B5EF4-FFF2-40B4-BE49-F238E27FC236}">
                <a16:creationId xmlns:a16="http://schemas.microsoft.com/office/drawing/2014/main" id="{E77B99E3-82DD-B752-239F-D79B70B3475C}"/>
              </a:ext>
            </a:extLst>
          </p:cNvPr>
          <p:cNvSpPr>
            <a:spLocks noGrp="1"/>
          </p:cNvSpPr>
          <p:nvPr>
            <p:ph type="title"/>
          </p:nvPr>
        </p:nvSpPr>
        <p:spPr/>
        <p:txBody>
          <a:bodyPr/>
          <a:lstStyle/>
          <a:p>
            <a:r>
              <a:rPr lang="en-GB" dirty="0"/>
              <a:t>Predictability guessing strategies</a:t>
            </a:r>
          </a:p>
        </p:txBody>
      </p:sp>
      <p:sp>
        <p:nvSpPr>
          <p:cNvPr id="27" name="Text Placeholder 16">
            <a:extLst>
              <a:ext uri="{FF2B5EF4-FFF2-40B4-BE49-F238E27FC236}">
                <a16:creationId xmlns:a16="http://schemas.microsoft.com/office/drawing/2014/main" id="{FA5B4B8E-009D-3865-127B-8793D62B390D}"/>
              </a:ext>
            </a:extLst>
          </p:cNvPr>
          <p:cNvSpPr txBox="1">
            <a:spLocks/>
          </p:cNvSpPr>
          <p:nvPr/>
        </p:nvSpPr>
        <p:spPr>
          <a:xfrm>
            <a:off x="0" y="1029589"/>
            <a:ext cx="4023362" cy="2420953"/>
          </a:xfrm>
          <a:prstGeom prst="rect">
            <a:avLst/>
          </a:prstGeom>
          <a:solidFill>
            <a:schemeClr val="bg1"/>
          </a:solidFill>
        </p:spPr>
        <p:txBody>
          <a:bodyPr lIns="180000" tIns="180000" rIns="180000" bIns="180000"/>
          <a:lstStyle>
            <a:lvl1pPr marL="0" indent="0" algn="l" defTabSz="914400" rtl="0" eaLnBrk="1" latinLnBrk="0" hangingPunct="1">
              <a:lnSpc>
                <a:spcPct val="90000"/>
              </a:lnSpc>
              <a:spcBef>
                <a:spcPts val="1000"/>
              </a:spcBef>
              <a:buFont typeface="Wingdings" panose="05000000000000000000" pitchFamily="2" charset="2"/>
              <a:buNone/>
              <a:defRPr sz="2000" kern="1200" baseline="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Wingdings" panose="05000000000000000000" pitchFamily="2" charset="2"/>
              <a:buNone/>
              <a:defRPr sz="2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dirty="0">
              <a:solidFill>
                <a:schemeClr val="tx1"/>
              </a:solidFill>
            </a:endParaRPr>
          </a:p>
          <a:p>
            <a:pPr algn="ctr"/>
            <a:r>
              <a:rPr lang="en-GB" dirty="0">
                <a:solidFill>
                  <a:schemeClr val="tx1"/>
                </a:solidFill>
              </a:rPr>
              <a:t>A B A </a:t>
            </a:r>
            <a:r>
              <a:rPr lang="en-GB" dirty="0" err="1">
                <a:solidFill>
                  <a:schemeClr val="tx1"/>
                </a:solidFill>
              </a:rPr>
              <a:t>A</a:t>
            </a:r>
            <a:r>
              <a:rPr lang="en-GB" dirty="0">
                <a:solidFill>
                  <a:schemeClr val="tx1"/>
                </a:solidFill>
              </a:rPr>
              <a:t> B A B </a:t>
            </a:r>
            <a:r>
              <a:rPr lang="en-GB" b="1" dirty="0" err="1">
                <a:solidFill>
                  <a:schemeClr val="tx1"/>
                </a:solidFill>
              </a:rPr>
              <a:t>B</a:t>
            </a:r>
            <a:endParaRPr lang="en-GB" b="1" dirty="0">
              <a:solidFill>
                <a:schemeClr val="tx1"/>
              </a:solidFill>
            </a:endParaRPr>
          </a:p>
          <a:p>
            <a:pPr algn="ctr"/>
            <a:endParaRPr lang="en-GB" dirty="0">
              <a:solidFill>
                <a:schemeClr val="tx1"/>
              </a:solidFill>
            </a:endParaRPr>
          </a:p>
          <a:p>
            <a:pPr algn="ctr"/>
            <a:endParaRPr lang="en-GB" dirty="0">
              <a:solidFill>
                <a:schemeClr val="tx1"/>
              </a:solidFill>
            </a:endParaRPr>
          </a:p>
          <a:p>
            <a:pPr algn="ctr"/>
            <a:r>
              <a:rPr lang="en-GB" dirty="0">
                <a:solidFill>
                  <a:schemeClr val="tx1"/>
                </a:solidFill>
              </a:rPr>
              <a:t>Next guess… A</a:t>
            </a:r>
          </a:p>
          <a:p>
            <a:endParaRPr lang="en-GB" dirty="0">
              <a:solidFill>
                <a:schemeClr val="tx1"/>
              </a:solidFill>
            </a:endParaRPr>
          </a:p>
          <a:p>
            <a:endParaRPr lang="en-GB" dirty="0">
              <a:solidFill>
                <a:schemeClr val="tx1"/>
              </a:solidFill>
            </a:endParaRPr>
          </a:p>
          <a:p>
            <a:endParaRPr lang="en-GB" dirty="0"/>
          </a:p>
        </p:txBody>
      </p:sp>
      <p:sp>
        <p:nvSpPr>
          <p:cNvPr id="36" name="Text Placeholder 16">
            <a:extLst>
              <a:ext uri="{FF2B5EF4-FFF2-40B4-BE49-F238E27FC236}">
                <a16:creationId xmlns:a16="http://schemas.microsoft.com/office/drawing/2014/main" id="{0602D4D2-C3DA-CB19-AB71-2107B57CAA2F}"/>
              </a:ext>
            </a:extLst>
          </p:cNvPr>
          <p:cNvSpPr txBox="1">
            <a:spLocks/>
          </p:cNvSpPr>
          <p:nvPr/>
        </p:nvSpPr>
        <p:spPr>
          <a:xfrm>
            <a:off x="8107679" y="1029587"/>
            <a:ext cx="4084319" cy="2420956"/>
          </a:xfrm>
          <a:prstGeom prst="rect">
            <a:avLst/>
          </a:prstGeom>
          <a:solidFill>
            <a:schemeClr val="bg1"/>
          </a:solidFill>
        </p:spPr>
        <p:txBody>
          <a:bodyPr lIns="180000" tIns="180000" rIns="180000" bIns="180000" numCol="1"/>
          <a:lstStyle>
            <a:lvl1pPr marL="0" indent="0" algn="l" defTabSz="914400" rtl="0" eaLnBrk="1" latinLnBrk="0" hangingPunct="1">
              <a:lnSpc>
                <a:spcPct val="90000"/>
              </a:lnSpc>
              <a:spcBef>
                <a:spcPts val="1000"/>
              </a:spcBef>
              <a:buFont typeface="Wingdings" panose="05000000000000000000" pitchFamily="2" charset="2"/>
              <a:buNone/>
              <a:defRPr sz="2000" kern="1200" baseline="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Wingdings" panose="05000000000000000000" pitchFamily="2" charset="2"/>
              <a:buNone/>
              <a:defRPr sz="2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solidFill>
                  <a:schemeClr val="tx1"/>
                </a:solidFill>
              </a:rPr>
              <a:t>A                              B</a:t>
            </a: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r>
              <a:rPr lang="en-GB" dirty="0">
                <a:solidFill>
                  <a:schemeClr val="tx1"/>
                </a:solidFill>
              </a:rPr>
              <a:t>Next guess… A</a:t>
            </a:r>
          </a:p>
          <a:p>
            <a:endParaRPr lang="en-GB" dirty="0">
              <a:solidFill>
                <a:schemeClr val="tx1"/>
              </a:solidFill>
            </a:endParaRPr>
          </a:p>
          <a:p>
            <a:endParaRPr lang="en-GB" dirty="0">
              <a:solidFill>
                <a:schemeClr val="tx1"/>
              </a:solidFill>
            </a:endParaRPr>
          </a:p>
          <a:p>
            <a:endParaRPr lang="en-GB" dirty="0"/>
          </a:p>
        </p:txBody>
      </p:sp>
      <p:pic>
        <p:nvPicPr>
          <p:cNvPr id="42" name="Picture 41">
            <a:extLst>
              <a:ext uri="{FF2B5EF4-FFF2-40B4-BE49-F238E27FC236}">
                <a16:creationId xmlns:a16="http://schemas.microsoft.com/office/drawing/2014/main" id="{051B453C-C020-4834-330C-3A4FC0871A6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4000" y1="42353" x2="44000" y2="50588"/>
                        <a14:foregroundMark x1="56000" y1="72941" x2="56000" y2="72941"/>
                        <a14:foregroundMark x1="56000" y1="83529" x2="56000" y2="83529"/>
                        <a14:foregroundMark x1="48000" y1="21176" x2="48000" y2="21176"/>
                        <a14:foregroundMark x1="36000" y1="70588" x2="36000" y2="70588"/>
                      </a14:backgroundRemoval>
                    </a14:imgEffect>
                  </a14:imgLayer>
                </a14:imgProps>
              </a:ext>
            </a:extLst>
          </a:blip>
          <a:stretch>
            <a:fillRect/>
          </a:stretch>
        </p:blipFill>
        <p:spPr>
          <a:xfrm>
            <a:off x="6826250" y="1455530"/>
            <a:ext cx="476250" cy="809625"/>
          </a:xfrm>
          <a:prstGeom prst="rect">
            <a:avLst/>
          </a:prstGeom>
        </p:spPr>
      </p:pic>
      <p:grpSp>
        <p:nvGrpSpPr>
          <p:cNvPr id="49" name="Group 48">
            <a:extLst>
              <a:ext uri="{FF2B5EF4-FFF2-40B4-BE49-F238E27FC236}">
                <a16:creationId xmlns:a16="http://schemas.microsoft.com/office/drawing/2014/main" id="{43B9C2CE-3D6B-88C4-2EA0-38F0840457E2}"/>
              </a:ext>
            </a:extLst>
          </p:cNvPr>
          <p:cNvGrpSpPr/>
          <p:nvPr/>
        </p:nvGrpSpPr>
        <p:grpSpPr>
          <a:xfrm>
            <a:off x="4418664" y="1415345"/>
            <a:ext cx="1029333" cy="815953"/>
            <a:chOff x="4227831" y="1203306"/>
            <a:chExt cx="1029333" cy="815953"/>
          </a:xfrm>
        </p:grpSpPr>
        <p:pic>
          <p:nvPicPr>
            <p:cNvPr id="43" name="Picture 42">
              <a:extLst>
                <a:ext uri="{FF2B5EF4-FFF2-40B4-BE49-F238E27FC236}">
                  <a16:creationId xmlns:a16="http://schemas.microsoft.com/office/drawing/2014/main" id="{8FBBCF90-CBEB-79CC-F73F-6BF7F7C5297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4000" y1="42353" x2="44000" y2="50588"/>
                          <a14:foregroundMark x1="56000" y1="72941" x2="56000" y2="72941"/>
                          <a14:foregroundMark x1="56000" y1="83529" x2="56000" y2="83529"/>
                          <a14:foregroundMark x1="48000" y1="21176" x2="48000" y2="21176"/>
                          <a14:foregroundMark x1="36000" y1="70588" x2="36000" y2="70588"/>
                        </a14:backgroundRemoval>
                      </a14:imgEffect>
                    </a14:imgLayer>
                  </a14:imgProps>
                </a:ext>
              </a:extLst>
            </a:blip>
            <a:stretch>
              <a:fillRect/>
            </a:stretch>
          </p:blipFill>
          <p:spPr>
            <a:xfrm>
              <a:off x="4780914" y="1209634"/>
              <a:ext cx="476250" cy="809625"/>
            </a:xfrm>
            <a:prstGeom prst="rect">
              <a:avLst/>
            </a:prstGeom>
          </p:spPr>
        </p:pic>
        <p:pic>
          <p:nvPicPr>
            <p:cNvPr id="38" name="Picture 37">
              <a:extLst>
                <a:ext uri="{FF2B5EF4-FFF2-40B4-BE49-F238E27FC236}">
                  <a16:creationId xmlns:a16="http://schemas.microsoft.com/office/drawing/2014/main" id="{EFC1401B-C867-EE5A-4854-72F00083E2A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4000" y1="42353" x2="44000" y2="50588"/>
                          <a14:foregroundMark x1="56000" y1="72941" x2="56000" y2="72941"/>
                          <a14:foregroundMark x1="56000" y1="83529" x2="56000" y2="83529"/>
                          <a14:foregroundMark x1="48000" y1="21176" x2="48000" y2="21176"/>
                          <a14:foregroundMark x1="36000" y1="70588" x2="36000" y2="70588"/>
                        </a14:backgroundRemoval>
                      </a14:imgEffect>
                    </a14:imgLayer>
                  </a14:imgProps>
                </a:ext>
              </a:extLst>
            </a:blip>
            <a:stretch>
              <a:fillRect/>
            </a:stretch>
          </p:blipFill>
          <p:spPr>
            <a:xfrm>
              <a:off x="4227831" y="1203306"/>
              <a:ext cx="476250" cy="809625"/>
            </a:xfrm>
            <a:prstGeom prst="rect">
              <a:avLst/>
            </a:prstGeom>
          </p:spPr>
        </p:pic>
        <p:pic>
          <p:nvPicPr>
            <p:cNvPr id="40" name="Picture 39">
              <a:extLst>
                <a:ext uri="{FF2B5EF4-FFF2-40B4-BE49-F238E27FC236}">
                  <a16:creationId xmlns:a16="http://schemas.microsoft.com/office/drawing/2014/main" id="{2DC5A2B2-6CDF-8379-58EA-B971A171D05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4000" y1="42353" x2="44000" y2="50588"/>
                          <a14:foregroundMark x1="56000" y1="72941" x2="56000" y2="72941"/>
                          <a14:foregroundMark x1="56000" y1="83529" x2="56000" y2="83529"/>
                          <a14:foregroundMark x1="48000" y1="21176" x2="48000" y2="21176"/>
                          <a14:foregroundMark x1="36000" y1="70588" x2="36000" y2="70588"/>
                        </a14:backgroundRemoval>
                      </a14:imgEffect>
                    </a14:imgLayer>
                  </a14:imgProps>
                </a:ext>
              </a:extLst>
            </a:blip>
            <a:stretch>
              <a:fillRect/>
            </a:stretch>
          </p:blipFill>
          <p:spPr>
            <a:xfrm>
              <a:off x="4500880" y="1203306"/>
              <a:ext cx="476250" cy="809625"/>
            </a:xfrm>
            <a:prstGeom prst="rect">
              <a:avLst/>
            </a:prstGeom>
          </p:spPr>
        </p:pic>
      </p:grpSp>
      <p:grpSp>
        <p:nvGrpSpPr>
          <p:cNvPr id="48" name="Group 47">
            <a:extLst>
              <a:ext uri="{FF2B5EF4-FFF2-40B4-BE49-F238E27FC236}">
                <a16:creationId xmlns:a16="http://schemas.microsoft.com/office/drawing/2014/main" id="{62AD827A-F7F0-0D2A-CB6B-641E9B13F341}"/>
              </a:ext>
            </a:extLst>
          </p:cNvPr>
          <p:cNvGrpSpPr/>
          <p:nvPr/>
        </p:nvGrpSpPr>
        <p:grpSpPr>
          <a:xfrm>
            <a:off x="4551995" y="1641921"/>
            <a:ext cx="779148" cy="816205"/>
            <a:chOff x="4349431" y="1402174"/>
            <a:chExt cx="779148" cy="816205"/>
          </a:xfrm>
        </p:grpSpPr>
        <p:pic>
          <p:nvPicPr>
            <p:cNvPr id="41" name="Picture 40">
              <a:extLst>
                <a:ext uri="{FF2B5EF4-FFF2-40B4-BE49-F238E27FC236}">
                  <a16:creationId xmlns:a16="http://schemas.microsoft.com/office/drawing/2014/main" id="{0ED9BE5D-2381-8952-BE63-A29AE6DC04A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4000" y1="42353" x2="44000" y2="50588"/>
                          <a14:foregroundMark x1="56000" y1="72941" x2="56000" y2="72941"/>
                          <a14:foregroundMark x1="56000" y1="83529" x2="56000" y2="83529"/>
                          <a14:foregroundMark x1="48000" y1="21176" x2="48000" y2="21176"/>
                          <a14:foregroundMark x1="36000" y1="70588" x2="36000" y2="70588"/>
                        </a14:backgroundRemoval>
                      </a14:imgEffect>
                    </a14:imgLayer>
                  </a14:imgProps>
                </a:ext>
              </a:extLst>
            </a:blip>
            <a:stretch>
              <a:fillRect/>
            </a:stretch>
          </p:blipFill>
          <p:spPr>
            <a:xfrm>
              <a:off x="4349431" y="1408754"/>
              <a:ext cx="476250" cy="809625"/>
            </a:xfrm>
            <a:prstGeom prst="rect">
              <a:avLst/>
            </a:prstGeom>
          </p:spPr>
        </p:pic>
        <p:pic>
          <p:nvPicPr>
            <p:cNvPr id="44" name="Picture 43">
              <a:extLst>
                <a:ext uri="{FF2B5EF4-FFF2-40B4-BE49-F238E27FC236}">
                  <a16:creationId xmlns:a16="http://schemas.microsoft.com/office/drawing/2014/main" id="{EA528DA3-0C6F-D786-65D8-59902BA620E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4000" y1="42353" x2="44000" y2="50588"/>
                          <a14:foregroundMark x1="56000" y1="72941" x2="56000" y2="72941"/>
                          <a14:foregroundMark x1="56000" y1="83529" x2="56000" y2="83529"/>
                          <a14:foregroundMark x1="48000" y1="21176" x2="48000" y2="21176"/>
                          <a14:foregroundMark x1="36000" y1="70588" x2="36000" y2="70588"/>
                        </a14:backgroundRemoval>
                      </a14:imgEffect>
                    </a14:imgLayer>
                  </a14:imgProps>
                </a:ext>
              </a:extLst>
            </a:blip>
            <a:stretch>
              <a:fillRect/>
            </a:stretch>
          </p:blipFill>
          <p:spPr>
            <a:xfrm>
              <a:off x="4652329" y="1402174"/>
              <a:ext cx="476250" cy="809625"/>
            </a:xfrm>
            <a:prstGeom prst="rect">
              <a:avLst/>
            </a:prstGeom>
          </p:spPr>
        </p:pic>
      </p:grpSp>
      <p:pic>
        <p:nvPicPr>
          <p:cNvPr id="45" name="Picture 44">
            <a:extLst>
              <a:ext uri="{FF2B5EF4-FFF2-40B4-BE49-F238E27FC236}">
                <a16:creationId xmlns:a16="http://schemas.microsoft.com/office/drawing/2014/main" id="{9E709AF2-4B83-E2DE-9BB3-0283B9E348E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4000" y1="42353" x2="44000" y2="50588"/>
                        <a14:foregroundMark x1="56000" y1="72941" x2="56000" y2="72941"/>
                        <a14:foregroundMark x1="56000" y1="83529" x2="56000" y2="83529"/>
                        <a14:foregroundMark x1="48000" y1="21176" x2="48000" y2="21176"/>
                        <a14:foregroundMark x1="36000" y1="70588" x2="36000" y2="70588"/>
                      </a14:backgroundRemoval>
                    </a14:imgEffect>
                  </a14:imgLayer>
                </a14:imgProps>
              </a:ext>
            </a:extLst>
          </a:blip>
          <a:stretch>
            <a:fillRect/>
          </a:stretch>
        </p:blipFill>
        <p:spPr>
          <a:xfrm>
            <a:off x="7117742" y="1442559"/>
            <a:ext cx="476250" cy="809625"/>
          </a:xfrm>
          <a:prstGeom prst="rect">
            <a:avLst/>
          </a:prstGeom>
        </p:spPr>
      </p:pic>
      <p:pic>
        <p:nvPicPr>
          <p:cNvPr id="46" name="Picture 45">
            <a:extLst>
              <a:ext uri="{FF2B5EF4-FFF2-40B4-BE49-F238E27FC236}">
                <a16:creationId xmlns:a16="http://schemas.microsoft.com/office/drawing/2014/main" id="{E6F1A74D-19FA-3F8A-3F99-7D1B2D1341D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4000" y1="42353" x2="44000" y2="50588"/>
                        <a14:foregroundMark x1="56000" y1="72941" x2="56000" y2="72941"/>
                        <a14:foregroundMark x1="56000" y1="83529" x2="56000" y2="83529"/>
                        <a14:foregroundMark x1="48000" y1="21176" x2="48000" y2="21176"/>
                        <a14:foregroundMark x1="36000" y1="70588" x2="36000" y2="70588"/>
                      </a14:backgroundRemoval>
                    </a14:imgEffect>
                  </a14:imgLayer>
                </a14:imgProps>
              </a:ext>
            </a:extLst>
          </a:blip>
          <a:stretch>
            <a:fillRect/>
          </a:stretch>
        </p:blipFill>
        <p:spPr>
          <a:xfrm>
            <a:off x="6971996" y="1648501"/>
            <a:ext cx="476250" cy="809625"/>
          </a:xfrm>
          <a:prstGeom prst="rect">
            <a:avLst/>
          </a:prstGeom>
        </p:spPr>
      </p:pic>
      <p:pic>
        <p:nvPicPr>
          <p:cNvPr id="53" name="Picture 52">
            <a:extLst>
              <a:ext uri="{FF2B5EF4-FFF2-40B4-BE49-F238E27FC236}">
                <a16:creationId xmlns:a16="http://schemas.microsoft.com/office/drawing/2014/main" id="{9CA90CC6-634B-582E-A9D7-EEA069DB902F}"/>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backgroundRemoval t="10000" b="90000" l="10000" r="90000">
                        <a14:foregroundMark x1="44000" y1="42353" x2="44000" y2="50588"/>
                        <a14:foregroundMark x1="56000" y1="72941" x2="56000" y2="72941"/>
                        <a14:foregroundMark x1="56000" y1="83529" x2="56000" y2="83529"/>
                        <a14:foregroundMark x1="48000" y1="21176" x2="48000" y2="21176"/>
                        <a14:foregroundMark x1="36000" y1="70588" x2="36000" y2="70588"/>
                      </a14:backgroundRemoval>
                    </a14:imgEffect>
                  </a14:imgLayer>
                </a14:imgProps>
              </a:ext>
            </a:extLst>
          </a:blip>
          <a:stretch>
            <a:fillRect/>
          </a:stretch>
        </p:blipFill>
        <p:spPr>
          <a:xfrm>
            <a:off x="8579590" y="1415344"/>
            <a:ext cx="476250" cy="809625"/>
          </a:xfrm>
          <a:prstGeom prst="rect">
            <a:avLst/>
          </a:prstGeom>
        </p:spPr>
      </p:pic>
      <p:pic>
        <p:nvPicPr>
          <p:cNvPr id="56" name="Picture 55">
            <a:extLst>
              <a:ext uri="{FF2B5EF4-FFF2-40B4-BE49-F238E27FC236}">
                <a16:creationId xmlns:a16="http://schemas.microsoft.com/office/drawing/2014/main" id="{63760477-EA4D-89AF-FA75-50A691A8F9C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4000" y1="42353" x2="44000" y2="50588"/>
                        <a14:foregroundMark x1="56000" y1="72941" x2="56000" y2="72941"/>
                        <a14:foregroundMark x1="56000" y1="83529" x2="56000" y2="83529"/>
                        <a14:foregroundMark x1="48000" y1="21176" x2="48000" y2="21176"/>
                        <a14:foregroundMark x1="36000" y1="70588" x2="36000" y2="70588"/>
                      </a14:backgroundRemoval>
                    </a14:imgEffect>
                  </a14:imgLayer>
                </a14:imgProps>
              </a:ext>
            </a:extLst>
          </a:blip>
          <a:stretch>
            <a:fillRect/>
          </a:stretch>
        </p:blipFill>
        <p:spPr>
          <a:xfrm>
            <a:off x="11129286" y="1441211"/>
            <a:ext cx="476250" cy="809625"/>
          </a:xfrm>
          <a:prstGeom prst="rect">
            <a:avLst/>
          </a:prstGeom>
        </p:spPr>
      </p:pic>
      <p:pic>
        <p:nvPicPr>
          <p:cNvPr id="59" name="Picture 58">
            <a:extLst>
              <a:ext uri="{FF2B5EF4-FFF2-40B4-BE49-F238E27FC236}">
                <a16:creationId xmlns:a16="http://schemas.microsoft.com/office/drawing/2014/main" id="{30353A94-937D-F5AB-9930-9070713B8E9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4000" y1="42353" x2="44000" y2="50588"/>
                        <a14:foregroundMark x1="56000" y1="72941" x2="56000" y2="72941"/>
                        <a14:foregroundMark x1="56000" y1="83529" x2="56000" y2="83529"/>
                        <a14:foregroundMark x1="48000" y1="21176" x2="48000" y2="21176"/>
                        <a14:foregroundMark x1="36000" y1="70588" x2="36000" y2="70588"/>
                      </a14:backgroundRemoval>
                    </a14:imgEffect>
                  </a14:imgLayer>
                </a14:imgProps>
              </a:ext>
            </a:extLst>
          </a:blip>
          <a:stretch>
            <a:fillRect/>
          </a:stretch>
        </p:blipFill>
        <p:spPr>
          <a:xfrm>
            <a:off x="8887976" y="1401863"/>
            <a:ext cx="476250" cy="809625"/>
          </a:xfrm>
          <a:prstGeom prst="rect">
            <a:avLst/>
          </a:prstGeom>
        </p:spPr>
      </p:pic>
      <p:pic>
        <p:nvPicPr>
          <p:cNvPr id="57" name="Picture 56">
            <a:extLst>
              <a:ext uri="{FF2B5EF4-FFF2-40B4-BE49-F238E27FC236}">
                <a16:creationId xmlns:a16="http://schemas.microsoft.com/office/drawing/2014/main" id="{AA23E679-E5E8-CE70-1319-74D1647CFA5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4000" y1="42353" x2="44000" y2="50588"/>
                        <a14:foregroundMark x1="56000" y1="72941" x2="56000" y2="72941"/>
                        <a14:foregroundMark x1="56000" y1="83529" x2="56000" y2="83529"/>
                        <a14:foregroundMark x1="48000" y1="21176" x2="48000" y2="21176"/>
                        <a14:foregroundMark x1="36000" y1="70588" x2="36000" y2="70588"/>
                      </a14:backgroundRemoval>
                    </a14:imgEffect>
                  </a14:imgLayer>
                </a14:imgProps>
              </a:ext>
            </a:extLst>
          </a:blip>
          <a:stretch>
            <a:fillRect/>
          </a:stretch>
        </p:blipFill>
        <p:spPr>
          <a:xfrm>
            <a:off x="10830385" y="1424178"/>
            <a:ext cx="476250" cy="809625"/>
          </a:xfrm>
          <a:prstGeom prst="rect">
            <a:avLst/>
          </a:prstGeom>
        </p:spPr>
      </p:pic>
      <p:pic>
        <p:nvPicPr>
          <p:cNvPr id="58" name="Picture 57">
            <a:extLst>
              <a:ext uri="{FF2B5EF4-FFF2-40B4-BE49-F238E27FC236}">
                <a16:creationId xmlns:a16="http://schemas.microsoft.com/office/drawing/2014/main" id="{5BD9F26C-E87B-4993-A8A3-857B84C6E28B}"/>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backgroundRemoval t="10000" b="90000" l="10000" r="90000">
                        <a14:foregroundMark x1="44000" y1="42353" x2="44000" y2="50588"/>
                        <a14:foregroundMark x1="56000" y1="72941" x2="56000" y2="72941"/>
                        <a14:foregroundMark x1="56000" y1="83529" x2="56000" y2="83529"/>
                        <a14:foregroundMark x1="48000" y1="21176" x2="48000" y2="21176"/>
                        <a14:foregroundMark x1="36000" y1="70588" x2="36000" y2="70588"/>
                      </a14:backgroundRemoval>
                    </a14:imgEffect>
                  </a14:imgLayer>
                </a14:imgProps>
              </a:ext>
            </a:extLst>
          </a:blip>
          <a:stretch>
            <a:fillRect/>
          </a:stretch>
        </p:blipFill>
        <p:spPr>
          <a:xfrm>
            <a:off x="10962638" y="1608477"/>
            <a:ext cx="476250" cy="809625"/>
          </a:xfrm>
          <a:prstGeom prst="rect">
            <a:avLst/>
          </a:prstGeom>
        </p:spPr>
      </p:pic>
      <p:pic>
        <p:nvPicPr>
          <p:cNvPr id="55" name="Picture 54">
            <a:extLst>
              <a:ext uri="{FF2B5EF4-FFF2-40B4-BE49-F238E27FC236}">
                <a16:creationId xmlns:a16="http://schemas.microsoft.com/office/drawing/2014/main" id="{4F740EE8-410F-F90F-089F-487D4A16E5A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4000" y1="42353" x2="44000" y2="50588"/>
                        <a14:foregroundMark x1="56000" y1="72941" x2="56000" y2="72941"/>
                        <a14:foregroundMark x1="56000" y1="83529" x2="56000" y2="83529"/>
                        <a14:foregroundMark x1="48000" y1="21176" x2="48000" y2="21176"/>
                        <a14:foregroundMark x1="36000" y1="70588" x2="36000" y2="70588"/>
                      </a14:backgroundRemoval>
                    </a14:imgEffect>
                  </a14:imgLayer>
                </a14:imgProps>
              </a:ext>
            </a:extLst>
          </a:blip>
          <a:stretch>
            <a:fillRect/>
          </a:stretch>
        </p:blipFill>
        <p:spPr>
          <a:xfrm>
            <a:off x="8731990" y="1567744"/>
            <a:ext cx="476250" cy="809625"/>
          </a:xfrm>
          <a:prstGeom prst="rect">
            <a:avLst/>
          </a:prstGeom>
        </p:spPr>
      </p:pic>
      <p:pic>
        <p:nvPicPr>
          <p:cNvPr id="61" name="Picture 60">
            <a:extLst>
              <a:ext uri="{FF2B5EF4-FFF2-40B4-BE49-F238E27FC236}">
                <a16:creationId xmlns:a16="http://schemas.microsoft.com/office/drawing/2014/main" id="{B3EF08BF-DC63-EA21-665D-3F2F8458D36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770090" y="2583762"/>
            <a:ext cx="571500" cy="866775"/>
          </a:xfrm>
          <a:prstGeom prst="rect">
            <a:avLst/>
          </a:prstGeom>
        </p:spPr>
      </p:pic>
      <p:pic>
        <p:nvPicPr>
          <p:cNvPr id="62" name="Picture 61">
            <a:extLst>
              <a:ext uri="{FF2B5EF4-FFF2-40B4-BE49-F238E27FC236}">
                <a16:creationId xmlns:a16="http://schemas.microsoft.com/office/drawing/2014/main" id="{E0CCBA16-C4A6-A65D-42E0-6486DBAB1580}"/>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1406184" y="1395602"/>
            <a:ext cx="571500" cy="866775"/>
          </a:xfrm>
          <a:prstGeom prst="rect">
            <a:avLst/>
          </a:prstGeom>
        </p:spPr>
      </p:pic>
      <p:pic>
        <p:nvPicPr>
          <p:cNvPr id="63" name="Picture 62">
            <a:extLst>
              <a:ext uri="{FF2B5EF4-FFF2-40B4-BE49-F238E27FC236}">
                <a16:creationId xmlns:a16="http://schemas.microsoft.com/office/drawing/2014/main" id="{0504DBD7-9E27-02FC-6A8E-C3682AC07A8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1213298" y="1570584"/>
            <a:ext cx="571500" cy="866775"/>
          </a:xfrm>
          <a:prstGeom prst="rect">
            <a:avLst/>
          </a:prstGeom>
        </p:spPr>
      </p:pic>
      <p:pic>
        <p:nvPicPr>
          <p:cNvPr id="64" name="Picture 63">
            <a:extLst>
              <a:ext uri="{FF2B5EF4-FFF2-40B4-BE49-F238E27FC236}">
                <a16:creationId xmlns:a16="http://schemas.microsoft.com/office/drawing/2014/main" id="{ADD5868A-7846-A6AD-CD1C-6A6C34FB57C0}"/>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backgroundRemoval t="10000" b="90000" l="10000" r="90000">
                        <a14:foregroundMark x1="44000" y1="42353" x2="44000" y2="50588"/>
                        <a14:foregroundMark x1="56000" y1="72941" x2="56000" y2="72941"/>
                        <a14:foregroundMark x1="56000" y1="83529" x2="56000" y2="83529"/>
                        <a14:foregroundMark x1="48000" y1="21176" x2="48000" y2="21176"/>
                        <a14:foregroundMark x1="36000" y1="70588" x2="36000" y2="70588"/>
                      </a14:backgroundRemoval>
                    </a14:imgEffect>
                  </a14:imgLayer>
                </a14:imgProps>
              </a:ext>
            </a:extLst>
          </a:blip>
          <a:stretch>
            <a:fillRect/>
          </a:stretch>
        </p:blipFill>
        <p:spPr>
          <a:xfrm>
            <a:off x="9152643" y="1401863"/>
            <a:ext cx="476250" cy="809625"/>
          </a:xfrm>
          <a:prstGeom prst="rect">
            <a:avLst/>
          </a:prstGeom>
        </p:spPr>
      </p:pic>
      <p:pic>
        <p:nvPicPr>
          <p:cNvPr id="54" name="Picture 53">
            <a:extLst>
              <a:ext uri="{FF2B5EF4-FFF2-40B4-BE49-F238E27FC236}">
                <a16:creationId xmlns:a16="http://schemas.microsoft.com/office/drawing/2014/main" id="{69B2B66E-6842-8C89-48F8-AD2E65321E5C}"/>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937623" y="1528500"/>
            <a:ext cx="571500" cy="866775"/>
          </a:xfrm>
          <a:prstGeom prst="rect">
            <a:avLst/>
          </a:prstGeom>
        </p:spPr>
      </p:pic>
      <p:sp>
        <p:nvSpPr>
          <p:cNvPr id="4" name="Footer Placeholder 1">
            <a:extLst>
              <a:ext uri="{FF2B5EF4-FFF2-40B4-BE49-F238E27FC236}">
                <a16:creationId xmlns:a16="http://schemas.microsoft.com/office/drawing/2014/main" id="{723645BC-0ACA-639A-E17A-ABC391EB9467}"/>
              </a:ext>
            </a:extLst>
          </p:cNvPr>
          <p:cNvSpPr>
            <a:spLocks noGrp="1"/>
          </p:cNvSpPr>
          <p:nvPr>
            <p:ph type="ftr" sz="quarter" idx="11"/>
          </p:nvPr>
        </p:nvSpPr>
        <p:spPr>
          <a:xfrm>
            <a:off x="2344804" y="6356350"/>
            <a:ext cx="346925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Cydney Bruce, NCTU</a:t>
            </a:r>
          </a:p>
        </p:txBody>
      </p:sp>
    </p:spTree>
    <p:extLst>
      <p:ext uri="{BB962C8B-B14F-4D97-AF65-F5344CB8AC3E}">
        <p14:creationId xmlns:p14="http://schemas.microsoft.com/office/powerpoint/2010/main" val="1587416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A9868-5C6A-3773-377D-93CC1FD234B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E1FBD3-ADC9-144F-BED7-639ABE68BA18}"/>
              </a:ext>
            </a:extLst>
          </p:cNvPr>
          <p:cNvSpPr>
            <a:spLocks noGrp="1"/>
          </p:cNvSpPr>
          <p:nvPr>
            <p:ph type="sldNum" sz="quarter" idx="12"/>
          </p:nvPr>
        </p:nvSpPr>
        <p:spPr/>
        <p:txBody>
          <a:bodyPr/>
          <a:lstStyle/>
          <a:p>
            <a:fld id="{CBBF530E-1875-46E6-901C-76683197A1B3}" type="slidenum">
              <a:rPr lang="en-GB" smtClean="0"/>
              <a:pPr/>
              <a:t>21</a:t>
            </a:fld>
            <a:endParaRPr lang="en-GB"/>
          </a:p>
        </p:txBody>
      </p:sp>
      <p:sp>
        <p:nvSpPr>
          <p:cNvPr id="4" name="Text Placeholder 3">
            <a:extLst>
              <a:ext uri="{FF2B5EF4-FFF2-40B4-BE49-F238E27FC236}">
                <a16:creationId xmlns:a16="http://schemas.microsoft.com/office/drawing/2014/main" id="{A34BD586-820D-C613-C8CA-C6CC739C2321}"/>
              </a:ext>
            </a:extLst>
          </p:cNvPr>
          <p:cNvSpPr>
            <a:spLocks noGrp="1"/>
          </p:cNvSpPr>
          <p:nvPr>
            <p:ph type="body" sz="quarter" idx="18"/>
          </p:nvPr>
        </p:nvSpPr>
        <p:spPr/>
        <p:txBody>
          <a:bodyPr/>
          <a:lstStyle/>
          <a:p>
            <a:endParaRPr lang="en-GB"/>
          </a:p>
        </p:txBody>
      </p:sp>
      <p:sp>
        <p:nvSpPr>
          <p:cNvPr id="5" name="Date Placeholder 4">
            <a:extLst>
              <a:ext uri="{FF2B5EF4-FFF2-40B4-BE49-F238E27FC236}">
                <a16:creationId xmlns:a16="http://schemas.microsoft.com/office/drawing/2014/main" id="{D7B0C793-CC30-D0B3-71C4-10E784DE83CD}"/>
              </a:ext>
            </a:extLst>
          </p:cNvPr>
          <p:cNvSpPr>
            <a:spLocks noGrp="1"/>
          </p:cNvSpPr>
          <p:nvPr>
            <p:ph type="dt" sz="half" idx="10"/>
          </p:nvPr>
        </p:nvSpPr>
        <p:spPr/>
        <p:txBody>
          <a:bodyPr/>
          <a:lstStyle/>
          <a:p>
            <a:fld id="{EB6B105C-76FB-6446-8508-90DC52B2563F}" type="datetime4">
              <a:rPr lang="en-GB" smtClean="0"/>
              <a:t>10 September 2025</a:t>
            </a:fld>
            <a:endParaRPr lang="en-GB"/>
          </a:p>
        </p:txBody>
      </p:sp>
      <p:sp>
        <p:nvSpPr>
          <p:cNvPr id="6" name="Title 5">
            <a:extLst>
              <a:ext uri="{FF2B5EF4-FFF2-40B4-BE49-F238E27FC236}">
                <a16:creationId xmlns:a16="http://schemas.microsoft.com/office/drawing/2014/main" id="{5FA8BBD3-D950-C812-62C9-D712793AB13B}"/>
              </a:ext>
            </a:extLst>
          </p:cNvPr>
          <p:cNvSpPr>
            <a:spLocks noGrp="1"/>
          </p:cNvSpPr>
          <p:nvPr>
            <p:ph type="title"/>
          </p:nvPr>
        </p:nvSpPr>
        <p:spPr/>
        <p:txBody>
          <a:bodyPr/>
          <a:lstStyle/>
          <a:p>
            <a:r>
              <a:rPr lang="en-GB" dirty="0"/>
              <a:t>Interpretation of Predictability</a:t>
            </a:r>
          </a:p>
        </p:txBody>
      </p:sp>
      <p:sp>
        <p:nvSpPr>
          <p:cNvPr id="7" name="TextBox 6">
            <a:extLst>
              <a:ext uri="{FF2B5EF4-FFF2-40B4-BE49-F238E27FC236}">
                <a16:creationId xmlns:a16="http://schemas.microsoft.com/office/drawing/2014/main" id="{ABF9426A-BFD0-F82F-EADC-6D24DE09C960}"/>
              </a:ext>
            </a:extLst>
          </p:cNvPr>
          <p:cNvSpPr txBox="1"/>
          <p:nvPr/>
        </p:nvSpPr>
        <p:spPr>
          <a:xfrm>
            <a:off x="594360" y="1626215"/>
            <a:ext cx="10578834" cy="1659109"/>
          </a:xfrm>
          <a:prstGeom prst="rect">
            <a:avLst/>
          </a:prstGeom>
          <a:noFill/>
        </p:spPr>
        <p:txBody>
          <a:bodyPr wrap="square">
            <a:spAutoFit/>
          </a:bodyPr>
          <a:lstStyle/>
          <a:p>
            <a:pPr>
              <a:lnSpc>
                <a:spcPct val="107000"/>
              </a:lnSpc>
              <a:spcAft>
                <a:spcPts val="800"/>
              </a:spcAft>
              <a:buNone/>
            </a:pPr>
            <a:r>
              <a:rPr lang="en-GB" sz="2400" b="1" kern="100" dirty="0">
                <a:ea typeface="Calibri" panose="020F0502020204030204" pitchFamily="34" charset="0"/>
                <a:cs typeface="Times New Roman" panose="02020603050405020304" pitchFamily="18" charset="0"/>
              </a:rPr>
              <a:t>Predictability metrics give a proportion of correct guesses so will always be a value between 0 and 1. </a:t>
            </a:r>
            <a:endParaRPr lang="en-GB" sz="1600" b="1" kern="100" dirty="0">
              <a:ea typeface="Calibri" panose="020F0502020204030204" pitchFamily="34" charset="0"/>
              <a:cs typeface="Times New Roman" panose="02020603050405020304" pitchFamily="18" charset="0"/>
            </a:endParaRPr>
          </a:p>
          <a:p>
            <a:pPr>
              <a:lnSpc>
                <a:spcPct val="107000"/>
              </a:lnSpc>
              <a:spcAft>
                <a:spcPts val="800"/>
              </a:spcAft>
              <a:buNone/>
            </a:pPr>
            <a:r>
              <a:rPr lang="en-GB" sz="1600" kern="100" dirty="0">
                <a:ea typeface="Calibri" panose="020F0502020204030204" pitchFamily="34" charset="0"/>
                <a:cs typeface="Times New Roman" panose="02020603050405020304" pitchFamily="18" charset="0"/>
              </a:rPr>
              <a:t> </a:t>
            </a:r>
          </a:p>
          <a:p>
            <a:r>
              <a:rPr lang="en-GB" sz="2000" dirty="0"/>
              <a:t> </a:t>
            </a:r>
          </a:p>
        </p:txBody>
      </p:sp>
      <p:sp>
        <p:nvSpPr>
          <p:cNvPr id="8" name="Rectangle: Rounded Corners 7">
            <a:extLst>
              <a:ext uri="{FF2B5EF4-FFF2-40B4-BE49-F238E27FC236}">
                <a16:creationId xmlns:a16="http://schemas.microsoft.com/office/drawing/2014/main" id="{C747DE30-C85A-4F64-6CCC-50AB3ADF3BF5}"/>
              </a:ext>
            </a:extLst>
          </p:cNvPr>
          <p:cNvSpPr/>
          <p:nvPr/>
        </p:nvSpPr>
        <p:spPr>
          <a:xfrm>
            <a:off x="2001336" y="3102762"/>
            <a:ext cx="8510321" cy="2870703"/>
          </a:xfrm>
          <a:prstGeom prst="roundRect">
            <a:avLst/>
          </a:prstGeom>
          <a:solidFill>
            <a:schemeClr val="accent1">
              <a:lumMod val="20000"/>
              <a:lumOff val="8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graphicFrame>
        <p:nvGraphicFramePr>
          <p:cNvPr id="9" name="Table 8">
            <a:extLst>
              <a:ext uri="{FF2B5EF4-FFF2-40B4-BE49-F238E27FC236}">
                <a16:creationId xmlns:a16="http://schemas.microsoft.com/office/drawing/2014/main" id="{6A3D73AE-A238-DBA8-0B1D-185611C39C26}"/>
              </a:ext>
            </a:extLst>
          </p:cNvPr>
          <p:cNvGraphicFramePr>
            <a:graphicFrameLocks noGrp="1"/>
          </p:cNvGraphicFramePr>
          <p:nvPr>
            <p:extLst>
              <p:ext uri="{D42A27DB-BD31-4B8C-83A1-F6EECF244321}">
                <p14:modId xmlns:p14="http://schemas.microsoft.com/office/powerpoint/2010/main" val="3228213448"/>
              </p:ext>
            </p:extLst>
          </p:nvPr>
        </p:nvGraphicFramePr>
        <p:xfrm>
          <a:off x="2873211" y="4097905"/>
          <a:ext cx="6445578" cy="1483360"/>
        </p:xfrm>
        <a:graphic>
          <a:graphicData uri="http://schemas.openxmlformats.org/drawingml/2006/table">
            <a:tbl>
              <a:tblPr bandRow="1">
                <a:tableStyleId>{5C22544A-7EE6-4342-B048-85BDC9FD1C3A}</a:tableStyleId>
              </a:tblPr>
              <a:tblGrid>
                <a:gridCol w="959178">
                  <a:extLst>
                    <a:ext uri="{9D8B030D-6E8A-4147-A177-3AD203B41FA5}">
                      <a16:colId xmlns:a16="http://schemas.microsoft.com/office/drawing/2014/main" val="2203035981"/>
                    </a:ext>
                  </a:extLst>
                </a:gridCol>
                <a:gridCol w="5486400">
                  <a:extLst>
                    <a:ext uri="{9D8B030D-6E8A-4147-A177-3AD203B41FA5}">
                      <a16:colId xmlns:a16="http://schemas.microsoft.com/office/drawing/2014/main" val="2616173067"/>
                    </a:ext>
                  </a:extLst>
                </a:gridCol>
              </a:tblGrid>
              <a:tr h="370840">
                <a:tc>
                  <a:txBody>
                    <a:bodyPr/>
                    <a:lstStyle/>
                    <a:p>
                      <a:pPr algn="ctr"/>
                      <a:r>
                        <a:rPr lang="en-GB" b="1" dirty="0"/>
                        <a:t> = 0.5</a:t>
                      </a:r>
                    </a:p>
                  </a:txBody>
                  <a:tcPr/>
                </a:tc>
                <a:tc>
                  <a:txBody>
                    <a:bodyPr/>
                    <a:lstStyle/>
                    <a:p>
                      <a:r>
                        <a:rPr lang="en-GB" b="1" dirty="0"/>
                        <a:t>Not predictable (entirely a guess)</a:t>
                      </a:r>
                    </a:p>
                  </a:txBody>
                  <a:tcPr/>
                </a:tc>
                <a:extLst>
                  <a:ext uri="{0D108BD9-81ED-4DB2-BD59-A6C34878D82A}">
                    <a16:rowId xmlns:a16="http://schemas.microsoft.com/office/drawing/2014/main" val="2802091951"/>
                  </a:ext>
                </a:extLst>
              </a:tr>
              <a:tr h="370840">
                <a:tc>
                  <a:txBody>
                    <a:bodyPr/>
                    <a:lstStyle/>
                    <a:p>
                      <a:pPr algn="ctr"/>
                      <a:r>
                        <a:rPr lang="en-GB" b="1" dirty="0"/>
                        <a:t>&gt; 0.5</a:t>
                      </a:r>
                    </a:p>
                  </a:txBody>
                  <a:tcPr/>
                </a:tc>
                <a:tc>
                  <a:txBody>
                    <a:bodyPr/>
                    <a:lstStyle/>
                    <a:p>
                      <a:r>
                        <a:rPr lang="en-GB" b="1" dirty="0"/>
                        <a:t>Increased predictability (right more than wrong)</a:t>
                      </a:r>
                    </a:p>
                  </a:txBody>
                  <a:tcPr/>
                </a:tc>
                <a:extLst>
                  <a:ext uri="{0D108BD9-81ED-4DB2-BD59-A6C34878D82A}">
                    <a16:rowId xmlns:a16="http://schemas.microsoft.com/office/drawing/2014/main" val="1624834202"/>
                  </a:ext>
                </a:extLst>
              </a:tr>
              <a:tr h="370840">
                <a:tc>
                  <a:txBody>
                    <a:bodyPr/>
                    <a:lstStyle/>
                    <a:p>
                      <a:pPr algn="ctr"/>
                      <a:r>
                        <a:rPr lang="en-GB" b="1" dirty="0"/>
                        <a:t>&lt; 0.5</a:t>
                      </a:r>
                    </a:p>
                  </a:txBody>
                  <a:tcPr/>
                </a:tc>
                <a:tc>
                  <a:txBody>
                    <a:bodyPr/>
                    <a:lstStyle/>
                    <a:p>
                      <a:r>
                        <a:rPr lang="en-GB" b="1" dirty="0"/>
                        <a:t>Reduced predictability (wrong more than right)</a:t>
                      </a:r>
                    </a:p>
                  </a:txBody>
                  <a:tcPr/>
                </a:tc>
                <a:extLst>
                  <a:ext uri="{0D108BD9-81ED-4DB2-BD59-A6C34878D82A}">
                    <a16:rowId xmlns:a16="http://schemas.microsoft.com/office/drawing/2014/main" val="358774867"/>
                  </a:ext>
                </a:extLst>
              </a:tr>
              <a:tr h="370840">
                <a:tc>
                  <a:txBody>
                    <a:bodyPr/>
                    <a:lstStyle/>
                    <a:p>
                      <a:pPr algn="ctr"/>
                      <a:r>
                        <a:rPr lang="en-GB" b="1" dirty="0"/>
                        <a:t>=1</a:t>
                      </a:r>
                    </a:p>
                  </a:txBody>
                  <a:tcPr/>
                </a:tc>
                <a:tc>
                  <a:txBody>
                    <a:bodyPr/>
                    <a:lstStyle/>
                    <a:p>
                      <a:r>
                        <a:rPr lang="en-GB" b="1" dirty="0"/>
                        <a:t>Perfectly predictable</a:t>
                      </a:r>
                    </a:p>
                  </a:txBody>
                  <a:tcPr/>
                </a:tc>
                <a:extLst>
                  <a:ext uri="{0D108BD9-81ED-4DB2-BD59-A6C34878D82A}">
                    <a16:rowId xmlns:a16="http://schemas.microsoft.com/office/drawing/2014/main" val="2801698647"/>
                  </a:ext>
                </a:extLst>
              </a:tr>
            </a:tbl>
          </a:graphicData>
        </a:graphic>
      </p:graphicFrame>
      <p:sp>
        <p:nvSpPr>
          <p:cNvPr id="10" name="TextBox 9">
            <a:extLst>
              <a:ext uri="{FF2B5EF4-FFF2-40B4-BE49-F238E27FC236}">
                <a16:creationId xmlns:a16="http://schemas.microsoft.com/office/drawing/2014/main" id="{00E711FC-E583-8980-F7A3-2090692C7A6F}"/>
              </a:ext>
            </a:extLst>
          </p:cNvPr>
          <p:cNvSpPr txBox="1"/>
          <p:nvPr/>
        </p:nvSpPr>
        <p:spPr>
          <a:xfrm>
            <a:off x="2344804" y="3361875"/>
            <a:ext cx="7484840" cy="766172"/>
          </a:xfrm>
          <a:prstGeom prst="rect">
            <a:avLst/>
          </a:prstGeom>
          <a:noFill/>
        </p:spPr>
        <p:txBody>
          <a:bodyPr wrap="square">
            <a:spAutoFit/>
          </a:bodyPr>
          <a:lstStyle/>
          <a:p>
            <a:pPr>
              <a:lnSpc>
                <a:spcPct val="107000"/>
              </a:lnSpc>
              <a:spcAft>
                <a:spcPts val="800"/>
              </a:spcAft>
              <a:buNone/>
            </a:pPr>
            <a:r>
              <a:rPr lang="en-GB" b="1" kern="100" dirty="0">
                <a:ea typeface="Calibri" panose="020F0502020204030204" pitchFamily="34" charset="0"/>
                <a:cs typeface="Times New Roman" panose="02020603050405020304" pitchFamily="18" charset="0"/>
              </a:rPr>
              <a:t>In a two-arm trial…</a:t>
            </a:r>
          </a:p>
          <a:p>
            <a:pPr>
              <a:lnSpc>
                <a:spcPct val="107000"/>
              </a:lnSpc>
              <a:spcAft>
                <a:spcPts val="800"/>
              </a:spcAft>
              <a:buNone/>
            </a:pPr>
            <a:r>
              <a:rPr lang="en-GB" kern="100" dirty="0">
                <a:ea typeface="Calibri" panose="020F0502020204030204" pitchFamily="34" charset="0"/>
                <a:cs typeface="Times New Roman" panose="02020603050405020304" pitchFamily="18" charset="0"/>
              </a:rPr>
              <a:t> </a:t>
            </a:r>
          </a:p>
        </p:txBody>
      </p:sp>
      <p:sp>
        <p:nvSpPr>
          <p:cNvPr id="11" name="Footer Placeholder 1">
            <a:extLst>
              <a:ext uri="{FF2B5EF4-FFF2-40B4-BE49-F238E27FC236}">
                <a16:creationId xmlns:a16="http://schemas.microsoft.com/office/drawing/2014/main" id="{2D8E5518-87B5-76D3-FB17-85E610D9B1A0}"/>
              </a:ext>
            </a:extLst>
          </p:cNvPr>
          <p:cNvSpPr>
            <a:spLocks noGrp="1"/>
          </p:cNvSpPr>
          <p:nvPr>
            <p:ph type="ftr" sz="quarter" idx="11"/>
          </p:nvPr>
        </p:nvSpPr>
        <p:spPr>
          <a:xfrm>
            <a:off x="2344804" y="6356350"/>
            <a:ext cx="346925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Cydney Bruce, NCTU</a:t>
            </a:r>
          </a:p>
        </p:txBody>
      </p:sp>
    </p:spTree>
    <p:extLst>
      <p:ext uri="{BB962C8B-B14F-4D97-AF65-F5344CB8AC3E}">
        <p14:creationId xmlns:p14="http://schemas.microsoft.com/office/powerpoint/2010/main" val="2051357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E44A924-B054-7EEF-57C1-0F90BD4DB415}"/>
              </a:ext>
            </a:extLst>
          </p:cNvPr>
          <p:cNvSpPr>
            <a:spLocks noGrp="1"/>
          </p:cNvSpPr>
          <p:nvPr>
            <p:ph type="body" idx="1"/>
          </p:nvPr>
        </p:nvSpPr>
        <p:spPr>
          <a:xfrm>
            <a:off x="1341120" y="4160520"/>
            <a:ext cx="9509760" cy="2195828"/>
          </a:xfrm>
        </p:spPr>
        <p:txBody>
          <a:bodyPr>
            <a:normAutofit/>
          </a:bodyPr>
          <a:lstStyle/>
          <a:p>
            <a:r>
              <a:rPr lang="en-GB" sz="2000" dirty="0"/>
              <a:t>RAMPE functionality</a:t>
            </a:r>
          </a:p>
          <a:p>
            <a:r>
              <a:rPr lang="en-GB" sz="2000" dirty="0"/>
              <a:t>How can you use RAMPE?</a:t>
            </a:r>
          </a:p>
          <a:p>
            <a:endParaRPr lang="en-GB" dirty="0"/>
          </a:p>
        </p:txBody>
      </p:sp>
      <p:sp>
        <p:nvSpPr>
          <p:cNvPr id="7" name="Title 6">
            <a:extLst>
              <a:ext uri="{FF2B5EF4-FFF2-40B4-BE49-F238E27FC236}">
                <a16:creationId xmlns:a16="http://schemas.microsoft.com/office/drawing/2014/main" id="{5B4C9C77-F00B-A9CF-D796-E7435C1F6A52}"/>
              </a:ext>
            </a:extLst>
          </p:cNvPr>
          <p:cNvSpPr>
            <a:spLocks noGrp="1"/>
          </p:cNvSpPr>
          <p:nvPr>
            <p:ph type="title"/>
          </p:nvPr>
        </p:nvSpPr>
        <p:spPr/>
        <p:txBody>
          <a:bodyPr/>
          <a:lstStyle/>
          <a:p>
            <a:r>
              <a:rPr lang="en-GB" dirty="0"/>
              <a:t>A Demonstration</a:t>
            </a:r>
          </a:p>
        </p:txBody>
      </p:sp>
      <p:sp>
        <p:nvSpPr>
          <p:cNvPr id="2" name="Slide Number Placeholder 1">
            <a:extLst>
              <a:ext uri="{FF2B5EF4-FFF2-40B4-BE49-F238E27FC236}">
                <a16:creationId xmlns:a16="http://schemas.microsoft.com/office/drawing/2014/main" id="{6CF20897-5790-C8AC-1C20-C8FABCF9D061}"/>
              </a:ext>
            </a:extLst>
          </p:cNvPr>
          <p:cNvSpPr>
            <a:spLocks noGrp="1"/>
          </p:cNvSpPr>
          <p:nvPr>
            <p:ph type="sldNum" sz="quarter" idx="4294967295"/>
          </p:nvPr>
        </p:nvSpPr>
        <p:spPr>
          <a:xfrm>
            <a:off x="9285288" y="6356350"/>
            <a:ext cx="2906712" cy="365125"/>
          </a:xfrm>
        </p:spPr>
        <p:txBody>
          <a:bodyPr/>
          <a:lstStyle/>
          <a:p>
            <a:fld id="{CBBF530E-1875-46E6-901C-76683197A1B3}" type="slidenum">
              <a:rPr lang="en-GB" smtClean="0"/>
              <a:pPr/>
              <a:t>22</a:t>
            </a:fld>
            <a:endParaRPr lang="en-GB"/>
          </a:p>
        </p:txBody>
      </p:sp>
      <p:sp>
        <p:nvSpPr>
          <p:cNvPr id="5" name="Date Placeholder 4">
            <a:extLst>
              <a:ext uri="{FF2B5EF4-FFF2-40B4-BE49-F238E27FC236}">
                <a16:creationId xmlns:a16="http://schemas.microsoft.com/office/drawing/2014/main" id="{CFE71D76-419D-DF8F-BD5D-09DC4D36A592}"/>
              </a:ext>
            </a:extLst>
          </p:cNvPr>
          <p:cNvSpPr>
            <a:spLocks noGrp="1"/>
          </p:cNvSpPr>
          <p:nvPr>
            <p:ph type="dt" sz="half" idx="4294967295"/>
          </p:nvPr>
        </p:nvSpPr>
        <p:spPr>
          <a:xfrm>
            <a:off x="0" y="6356350"/>
            <a:ext cx="1612900" cy="365125"/>
          </a:xfrm>
        </p:spPr>
        <p:txBody>
          <a:bodyPr/>
          <a:lstStyle/>
          <a:p>
            <a:fld id="{EB6B105C-76FB-6446-8508-90DC52B2563F}" type="datetime4">
              <a:rPr lang="en-GB" smtClean="0"/>
              <a:t>10 September 2025</a:t>
            </a:fld>
            <a:endParaRPr lang="en-GB"/>
          </a:p>
        </p:txBody>
      </p:sp>
      <p:sp>
        <p:nvSpPr>
          <p:cNvPr id="9" name="Footer Placeholder 2">
            <a:extLst>
              <a:ext uri="{FF2B5EF4-FFF2-40B4-BE49-F238E27FC236}">
                <a16:creationId xmlns:a16="http://schemas.microsoft.com/office/drawing/2014/main" id="{6A7E6E03-2C38-A8D2-8F1C-6EF82869DD94}"/>
              </a:ext>
            </a:extLst>
          </p:cNvPr>
          <p:cNvSpPr txBox="1">
            <a:spLocks/>
          </p:cNvSpPr>
          <p:nvPr/>
        </p:nvSpPr>
        <p:spPr>
          <a:xfrm>
            <a:off x="434566" y="6356349"/>
            <a:ext cx="346868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Cydney Bruce,  NCTU</a:t>
            </a:r>
          </a:p>
        </p:txBody>
      </p:sp>
    </p:spTree>
    <p:extLst>
      <p:ext uri="{BB962C8B-B14F-4D97-AF65-F5344CB8AC3E}">
        <p14:creationId xmlns:p14="http://schemas.microsoft.com/office/powerpoint/2010/main" val="4286287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E50C1-239D-9205-A5EE-D50DFC0BE0E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A40997-1A2B-F5C3-D5E9-BA0ABCA3FE6C}"/>
              </a:ext>
            </a:extLst>
          </p:cNvPr>
          <p:cNvSpPr>
            <a:spLocks noGrp="1"/>
          </p:cNvSpPr>
          <p:nvPr>
            <p:ph type="sldNum" sz="quarter" idx="12"/>
          </p:nvPr>
        </p:nvSpPr>
        <p:spPr/>
        <p:txBody>
          <a:bodyPr/>
          <a:lstStyle/>
          <a:p>
            <a:fld id="{CBBF530E-1875-46E6-901C-76683197A1B3}" type="slidenum">
              <a:rPr lang="en-GB" smtClean="0"/>
              <a:pPr/>
              <a:t>23</a:t>
            </a:fld>
            <a:endParaRPr lang="en-GB"/>
          </a:p>
        </p:txBody>
      </p:sp>
      <p:sp>
        <p:nvSpPr>
          <p:cNvPr id="3" name="Footer Placeholder 2">
            <a:extLst>
              <a:ext uri="{FF2B5EF4-FFF2-40B4-BE49-F238E27FC236}">
                <a16:creationId xmlns:a16="http://schemas.microsoft.com/office/drawing/2014/main" id="{A8C0B2D8-50B5-DA8E-CB3C-E81DA236ABBB}"/>
              </a:ext>
            </a:extLst>
          </p:cNvPr>
          <p:cNvSpPr>
            <a:spLocks noGrp="1"/>
          </p:cNvSpPr>
          <p:nvPr>
            <p:ph type="ftr" sz="quarter" idx="11"/>
          </p:nvPr>
        </p:nvSpPr>
        <p:spPr/>
        <p:txBody>
          <a:bodyPr/>
          <a:lstStyle/>
          <a:p>
            <a:r>
              <a:rPr lang="en-GB"/>
              <a:t>Cydney Bruce, NCTU</a:t>
            </a:r>
          </a:p>
        </p:txBody>
      </p:sp>
      <p:sp>
        <p:nvSpPr>
          <p:cNvPr id="4" name="Text Placeholder 3">
            <a:extLst>
              <a:ext uri="{FF2B5EF4-FFF2-40B4-BE49-F238E27FC236}">
                <a16:creationId xmlns:a16="http://schemas.microsoft.com/office/drawing/2014/main" id="{C14D67F7-9E0D-3235-4CF6-B1EEF625411F}"/>
              </a:ext>
            </a:extLst>
          </p:cNvPr>
          <p:cNvSpPr>
            <a:spLocks noGrp="1"/>
          </p:cNvSpPr>
          <p:nvPr>
            <p:ph type="body" sz="quarter" idx="18"/>
          </p:nvPr>
        </p:nvSpPr>
        <p:spPr/>
        <p:txBody>
          <a:bodyPr/>
          <a:lstStyle/>
          <a:p>
            <a:endParaRPr lang="en-GB"/>
          </a:p>
        </p:txBody>
      </p:sp>
      <p:sp>
        <p:nvSpPr>
          <p:cNvPr id="5" name="Date Placeholder 4">
            <a:extLst>
              <a:ext uri="{FF2B5EF4-FFF2-40B4-BE49-F238E27FC236}">
                <a16:creationId xmlns:a16="http://schemas.microsoft.com/office/drawing/2014/main" id="{91542075-697F-9F2E-A18B-98193ECC324F}"/>
              </a:ext>
            </a:extLst>
          </p:cNvPr>
          <p:cNvSpPr>
            <a:spLocks noGrp="1"/>
          </p:cNvSpPr>
          <p:nvPr>
            <p:ph type="dt" sz="half" idx="10"/>
          </p:nvPr>
        </p:nvSpPr>
        <p:spPr/>
        <p:txBody>
          <a:bodyPr/>
          <a:lstStyle/>
          <a:p>
            <a:fld id="{45568B5D-98A7-6F45-A1F7-A7F44559C76A}" type="datetime4">
              <a:rPr lang="en-GB" smtClean="0"/>
              <a:t>10 September 2025</a:t>
            </a:fld>
            <a:endParaRPr lang="en-GB"/>
          </a:p>
        </p:txBody>
      </p:sp>
      <p:sp>
        <p:nvSpPr>
          <p:cNvPr id="6" name="Content Placeholder 5">
            <a:extLst>
              <a:ext uri="{FF2B5EF4-FFF2-40B4-BE49-F238E27FC236}">
                <a16:creationId xmlns:a16="http://schemas.microsoft.com/office/drawing/2014/main" id="{9D247ECC-C084-1448-2B9E-57B7949B6249}"/>
              </a:ext>
            </a:extLst>
          </p:cNvPr>
          <p:cNvSpPr>
            <a:spLocks noGrp="1"/>
          </p:cNvSpPr>
          <p:nvPr>
            <p:ph sz="quarter" idx="13"/>
          </p:nvPr>
        </p:nvSpPr>
        <p:spPr/>
        <p:txBody>
          <a:bodyPr/>
          <a:lstStyle/>
          <a:p>
            <a:r>
              <a:rPr lang="en-GB" b="0" i="0" dirty="0">
                <a:solidFill>
                  <a:srgbClr val="333333"/>
                </a:solidFill>
                <a:effectLst/>
                <a:latin typeface="-apple-system"/>
              </a:rPr>
              <a:t>This package will soon be available </a:t>
            </a:r>
            <a:r>
              <a:rPr lang="en-GB" dirty="0">
                <a:solidFill>
                  <a:srgbClr val="333333"/>
                </a:solidFill>
                <a:latin typeface="-apple-system"/>
              </a:rPr>
              <a:t>on the  NCTU website: </a:t>
            </a:r>
          </a:p>
          <a:p>
            <a:pPr marL="0" indent="0">
              <a:buNone/>
            </a:pPr>
            <a:r>
              <a:rPr lang="en-GB" dirty="0">
                <a:solidFill>
                  <a:srgbClr val="333333"/>
                </a:solidFill>
                <a:latin typeface="-apple-system"/>
                <a:hlinkClick r:id="rId3"/>
              </a:rPr>
              <a:t>https://www.nctu.ac.uk/our-research/methodology/current-studies/rampe.aspx</a:t>
            </a:r>
            <a:endParaRPr lang="en-GB" dirty="0">
              <a:solidFill>
                <a:srgbClr val="333333"/>
              </a:solidFill>
              <a:latin typeface="-apple-system"/>
            </a:endParaRPr>
          </a:p>
          <a:p>
            <a:endParaRPr lang="en-GB" dirty="0">
              <a:solidFill>
                <a:srgbClr val="333333"/>
              </a:solidFill>
              <a:latin typeface="-apple-system"/>
            </a:endParaRPr>
          </a:p>
          <a:p>
            <a:r>
              <a:rPr lang="en-GB" dirty="0">
                <a:solidFill>
                  <a:srgbClr val="333333"/>
                </a:solidFill>
                <a:latin typeface="-apple-system"/>
              </a:rPr>
              <a:t>For any thoughts/feedback, please contact:</a:t>
            </a:r>
          </a:p>
          <a:p>
            <a:pPr marL="0" indent="0">
              <a:buNone/>
            </a:pPr>
            <a:r>
              <a:rPr lang="en-GB" dirty="0">
                <a:solidFill>
                  <a:srgbClr val="333333"/>
                </a:solidFill>
                <a:latin typeface="-apple-system"/>
              </a:rPr>
              <a:t> Cydney.Bruce1@nottingham.ac.uk</a:t>
            </a:r>
          </a:p>
          <a:p>
            <a:pPr marL="0" indent="0">
              <a:lnSpc>
                <a:spcPct val="100000"/>
              </a:lnSpc>
              <a:spcAft>
                <a:spcPts val="800"/>
              </a:spcAft>
              <a:buNone/>
            </a:pPr>
            <a:endParaRPr lang="en-GB" sz="2400" dirty="0">
              <a:solidFill>
                <a:srgbClr val="333333"/>
              </a:solidFill>
              <a:latin typeface="-apple-system"/>
            </a:endParaRPr>
          </a:p>
        </p:txBody>
      </p:sp>
      <p:sp>
        <p:nvSpPr>
          <p:cNvPr id="7" name="Title 6">
            <a:extLst>
              <a:ext uri="{FF2B5EF4-FFF2-40B4-BE49-F238E27FC236}">
                <a16:creationId xmlns:a16="http://schemas.microsoft.com/office/drawing/2014/main" id="{08374F56-0D79-6F3F-1B9B-39476918FFFF}"/>
              </a:ext>
            </a:extLst>
          </p:cNvPr>
          <p:cNvSpPr>
            <a:spLocks noGrp="1"/>
          </p:cNvSpPr>
          <p:nvPr>
            <p:ph type="title"/>
          </p:nvPr>
        </p:nvSpPr>
        <p:spPr/>
        <p:txBody>
          <a:bodyPr/>
          <a:lstStyle/>
          <a:p>
            <a:r>
              <a:rPr lang="en-GB" dirty="0"/>
              <a:t>Further resources for RAMPE</a:t>
            </a:r>
          </a:p>
        </p:txBody>
      </p:sp>
    </p:spTree>
    <p:extLst>
      <p:ext uri="{BB962C8B-B14F-4D97-AF65-F5344CB8AC3E}">
        <p14:creationId xmlns:p14="http://schemas.microsoft.com/office/powerpoint/2010/main" val="1328723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EA70E8C-6974-414A-920F-8FE97595BC8D}"/>
              </a:ext>
            </a:extLst>
          </p:cNvPr>
          <p:cNvSpPr>
            <a:spLocks noGrp="1"/>
          </p:cNvSpPr>
          <p:nvPr>
            <p:ph type="ctrTitle"/>
          </p:nvPr>
        </p:nvSpPr>
        <p:spPr/>
        <p:txBody>
          <a:bodyPr/>
          <a:lstStyle/>
          <a:p>
            <a:r>
              <a:rPr lang="en-US" dirty="0"/>
              <a:t>Thank you for listening </a:t>
            </a:r>
          </a:p>
        </p:txBody>
      </p:sp>
    </p:spTree>
    <p:extLst>
      <p:ext uri="{BB962C8B-B14F-4D97-AF65-F5344CB8AC3E}">
        <p14:creationId xmlns:p14="http://schemas.microsoft.com/office/powerpoint/2010/main" val="1377870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CBBF530E-1875-46E6-901C-76683197A1B3}" type="slidenum">
              <a:rPr lang="en-GB" smtClean="0"/>
              <a:pPr/>
              <a:t>3</a:t>
            </a:fld>
            <a:endParaRPr lang="en-GB"/>
          </a:p>
        </p:txBody>
      </p:sp>
      <p:sp>
        <p:nvSpPr>
          <p:cNvPr id="6" name="Footer Placeholder 5"/>
          <p:cNvSpPr>
            <a:spLocks noGrp="1"/>
          </p:cNvSpPr>
          <p:nvPr>
            <p:ph type="ftr" sz="quarter" idx="11"/>
          </p:nvPr>
        </p:nvSpPr>
        <p:spPr/>
        <p:txBody>
          <a:bodyPr/>
          <a:lstStyle/>
          <a:p>
            <a:r>
              <a:rPr lang="en-GB"/>
              <a:t>Cydney Bruce, NCTU</a:t>
            </a:r>
          </a:p>
        </p:txBody>
      </p:sp>
      <p:sp>
        <p:nvSpPr>
          <p:cNvPr id="5" name="Date Placeholder 4"/>
          <p:cNvSpPr>
            <a:spLocks noGrp="1"/>
          </p:cNvSpPr>
          <p:nvPr>
            <p:ph type="dt" sz="half" idx="10"/>
          </p:nvPr>
        </p:nvSpPr>
        <p:spPr/>
        <p:txBody>
          <a:bodyPr/>
          <a:lstStyle/>
          <a:p>
            <a:fld id="{9F3A691F-953F-4EB3-890E-D371E6F38111}" type="datetime4">
              <a:rPr lang="en-GB" smtClean="0"/>
              <a:pPr/>
              <a:t>10 September 2025</a:t>
            </a:fld>
            <a:endParaRPr lang="en-GB"/>
          </a:p>
        </p:txBody>
      </p:sp>
      <p:sp>
        <p:nvSpPr>
          <p:cNvPr id="18" name="Text Placeholder 17">
            <a:extLst>
              <a:ext uri="{FF2B5EF4-FFF2-40B4-BE49-F238E27FC236}">
                <a16:creationId xmlns:a16="http://schemas.microsoft.com/office/drawing/2014/main" id="{5021AFF5-B902-6164-4A90-7F2C474B2C29}"/>
              </a:ext>
            </a:extLst>
          </p:cNvPr>
          <p:cNvSpPr>
            <a:spLocks noGrp="1"/>
          </p:cNvSpPr>
          <p:nvPr>
            <p:ph type="body" sz="quarter" idx="15"/>
          </p:nvPr>
        </p:nvSpPr>
        <p:spPr>
          <a:xfrm>
            <a:off x="939823" y="1641711"/>
            <a:ext cx="10730094" cy="4311414"/>
          </a:xfrm>
        </p:spPr>
        <p:txBody>
          <a:bodyPr/>
          <a:lstStyle/>
          <a:p>
            <a:pPr marL="514350" indent="-514350">
              <a:buFont typeface="+mj-lt"/>
              <a:buAutoNum type="arabicPeriod"/>
            </a:pPr>
            <a:r>
              <a:rPr lang="en-GB" sz="2800" dirty="0">
                <a:latin typeface="Calibri"/>
                <a:cs typeface="Calibri"/>
              </a:rPr>
              <a:t>Background </a:t>
            </a:r>
          </a:p>
          <a:p>
            <a:pPr marL="514350" indent="-514350">
              <a:buFont typeface="+mj-lt"/>
              <a:buAutoNum type="arabicPeriod"/>
            </a:pPr>
            <a:endParaRPr lang="en-GB" sz="2800" dirty="0">
              <a:latin typeface="Calibri"/>
              <a:cs typeface="Calibri"/>
            </a:endParaRPr>
          </a:p>
          <a:p>
            <a:pPr marL="514350" indent="-514350">
              <a:buFont typeface="+mj-lt"/>
              <a:buAutoNum type="arabicPeriod"/>
            </a:pPr>
            <a:r>
              <a:rPr lang="en-GB" sz="2800" dirty="0">
                <a:latin typeface="Calibri"/>
                <a:cs typeface="Calibri"/>
              </a:rPr>
              <a:t>The RAMPE Package</a:t>
            </a:r>
          </a:p>
          <a:p>
            <a:pPr marL="1200150" lvl="1" indent="-514350">
              <a:buFont typeface="+mj-lt"/>
              <a:buAutoNum type="alphaLcPeriod"/>
            </a:pPr>
            <a:r>
              <a:rPr lang="en-GB" sz="2400" dirty="0">
                <a:solidFill>
                  <a:schemeClr val="bg1"/>
                </a:solidFill>
                <a:latin typeface="Calibri"/>
                <a:cs typeface="Calibri"/>
              </a:rPr>
              <a:t>Description</a:t>
            </a:r>
          </a:p>
          <a:p>
            <a:pPr marL="1200150" lvl="1" indent="-514350">
              <a:buFont typeface="+mj-lt"/>
              <a:buAutoNum type="alphaLcPeriod"/>
            </a:pPr>
            <a:r>
              <a:rPr lang="en-GB" sz="2400" dirty="0">
                <a:solidFill>
                  <a:schemeClr val="bg1"/>
                </a:solidFill>
                <a:latin typeface="Calibri"/>
                <a:cs typeface="Calibri"/>
              </a:rPr>
              <a:t>Interpretation</a:t>
            </a:r>
          </a:p>
          <a:p>
            <a:pPr marL="1200150" lvl="1" indent="-514350">
              <a:buFont typeface="+mj-lt"/>
              <a:buAutoNum type="alphaLcPeriod"/>
            </a:pPr>
            <a:endParaRPr lang="en-GB" sz="2000" dirty="0">
              <a:latin typeface="Calibri"/>
              <a:cs typeface="Calibri"/>
            </a:endParaRPr>
          </a:p>
          <a:p>
            <a:pPr marL="514350" indent="-514350">
              <a:buFont typeface="+mj-lt"/>
              <a:buAutoNum type="arabicPeriod"/>
            </a:pPr>
            <a:r>
              <a:rPr lang="en-GB" sz="2800" dirty="0">
                <a:latin typeface="Calibri"/>
                <a:cs typeface="Calibri"/>
              </a:rPr>
              <a:t>Demonstration</a:t>
            </a:r>
          </a:p>
        </p:txBody>
      </p:sp>
      <p:sp>
        <p:nvSpPr>
          <p:cNvPr id="2" name="Title 1">
            <a:extLst>
              <a:ext uri="{FF2B5EF4-FFF2-40B4-BE49-F238E27FC236}">
                <a16:creationId xmlns:a16="http://schemas.microsoft.com/office/drawing/2014/main" id="{1DAB35D7-D82F-0D42-89EB-E6733DD94918}"/>
              </a:ext>
            </a:extLst>
          </p:cNvPr>
          <p:cNvSpPr>
            <a:spLocks noGrp="1"/>
          </p:cNvSpPr>
          <p:nvPr>
            <p:ph type="title"/>
          </p:nvPr>
        </p:nvSpPr>
        <p:spPr/>
        <p:txBody>
          <a:bodyPr/>
          <a:lstStyle/>
          <a:p>
            <a:r>
              <a:rPr lang="en-GB" dirty="0"/>
              <a:t>Contents</a:t>
            </a:r>
            <a:endParaRPr lang="en-US" dirty="0"/>
          </a:p>
        </p:txBody>
      </p:sp>
    </p:spTree>
    <p:extLst>
      <p:ext uri="{BB962C8B-B14F-4D97-AF65-F5344CB8AC3E}">
        <p14:creationId xmlns:p14="http://schemas.microsoft.com/office/powerpoint/2010/main" val="1873269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E44A924-B054-7EEF-57C1-0F90BD4DB415}"/>
              </a:ext>
            </a:extLst>
          </p:cNvPr>
          <p:cNvSpPr>
            <a:spLocks noGrp="1"/>
          </p:cNvSpPr>
          <p:nvPr>
            <p:ph type="body" idx="1"/>
          </p:nvPr>
        </p:nvSpPr>
        <p:spPr>
          <a:xfrm>
            <a:off x="1341120" y="4160520"/>
            <a:ext cx="9509760" cy="1461682"/>
          </a:xfrm>
        </p:spPr>
        <p:txBody>
          <a:bodyPr>
            <a:normAutofit/>
          </a:bodyPr>
          <a:lstStyle/>
          <a:p>
            <a:r>
              <a:rPr lang="en-GB" sz="2000" dirty="0"/>
              <a:t>Randomisation in RCTs</a:t>
            </a:r>
          </a:p>
          <a:p>
            <a:r>
              <a:rPr lang="en-GB" sz="2000" dirty="0"/>
              <a:t>Balance vs Predictability</a:t>
            </a:r>
          </a:p>
          <a:p>
            <a:r>
              <a:rPr lang="en-GB" sz="2000" dirty="0"/>
              <a:t>A few common randomisation methods</a:t>
            </a:r>
          </a:p>
        </p:txBody>
      </p:sp>
      <p:sp>
        <p:nvSpPr>
          <p:cNvPr id="7" name="Title 6">
            <a:extLst>
              <a:ext uri="{FF2B5EF4-FFF2-40B4-BE49-F238E27FC236}">
                <a16:creationId xmlns:a16="http://schemas.microsoft.com/office/drawing/2014/main" id="{5B4C9C77-F00B-A9CF-D796-E7435C1F6A52}"/>
              </a:ext>
            </a:extLst>
          </p:cNvPr>
          <p:cNvSpPr>
            <a:spLocks noGrp="1"/>
          </p:cNvSpPr>
          <p:nvPr>
            <p:ph type="title"/>
          </p:nvPr>
        </p:nvSpPr>
        <p:spPr/>
        <p:txBody>
          <a:bodyPr/>
          <a:lstStyle/>
          <a:p>
            <a:r>
              <a:rPr lang="en-GB" dirty="0"/>
              <a:t>Background</a:t>
            </a:r>
          </a:p>
        </p:txBody>
      </p:sp>
      <p:sp>
        <p:nvSpPr>
          <p:cNvPr id="2" name="Slide Number Placeholder 1">
            <a:extLst>
              <a:ext uri="{FF2B5EF4-FFF2-40B4-BE49-F238E27FC236}">
                <a16:creationId xmlns:a16="http://schemas.microsoft.com/office/drawing/2014/main" id="{6CF20897-5790-C8AC-1C20-C8FABCF9D061}"/>
              </a:ext>
            </a:extLst>
          </p:cNvPr>
          <p:cNvSpPr>
            <a:spLocks noGrp="1"/>
          </p:cNvSpPr>
          <p:nvPr>
            <p:ph type="sldNum" sz="quarter" idx="4294967295"/>
          </p:nvPr>
        </p:nvSpPr>
        <p:spPr>
          <a:xfrm>
            <a:off x="9285288" y="6356350"/>
            <a:ext cx="2906712" cy="365125"/>
          </a:xfrm>
        </p:spPr>
        <p:txBody>
          <a:bodyPr/>
          <a:lstStyle/>
          <a:p>
            <a:fld id="{CBBF530E-1875-46E6-901C-76683197A1B3}" type="slidenum">
              <a:rPr lang="en-GB" smtClean="0"/>
              <a:pPr/>
              <a:t>4</a:t>
            </a:fld>
            <a:endParaRPr lang="en-GB"/>
          </a:p>
        </p:txBody>
      </p:sp>
      <p:sp>
        <p:nvSpPr>
          <p:cNvPr id="3" name="Footer Placeholder 2">
            <a:extLst>
              <a:ext uri="{FF2B5EF4-FFF2-40B4-BE49-F238E27FC236}">
                <a16:creationId xmlns:a16="http://schemas.microsoft.com/office/drawing/2014/main" id="{24D519DF-C84D-685D-B091-CE385DF1234B}"/>
              </a:ext>
            </a:extLst>
          </p:cNvPr>
          <p:cNvSpPr>
            <a:spLocks noGrp="1"/>
          </p:cNvSpPr>
          <p:nvPr>
            <p:ph type="ftr" sz="quarter" idx="4294967295"/>
          </p:nvPr>
        </p:nvSpPr>
        <p:spPr>
          <a:xfrm>
            <a:off x="353085" y="6356349"/>
            <a:ext cx="3468688" cy="365125"/>
          </a:xfrm>
        </p:spPr>
        <p:txBody>
          <a:bodyPr/>
          <a:lstStyle/>
          <a:p>
            <a:r>
              <a:rPr lang="en-GB"/>
              <a:t>Cydney Bruce,  NCTU</a:t>
            </a:r>
          </a:p>
        </p:txBody>
      </p:sp>
      <p:sp>
        <p:nvSpPr>
          <p:cNvPr id="5" name="Date Placeholder 4">
            <a:extLst>
              <a:ext uri="{FF2B5EF4-FFF2-40B4-BE49-F238E27FC236}">
                <a16:creationId xmlns:a16="http://schemas.microsoft.com/office/drawing/2014/main" id="{CFE71D76-419D-DF8F-BD5D-09DC4D36A592}"/>
              </a:ext>
            </a:extLst>
          </p:cNvPr>
          <p:cNvSpPr>
            <a:spLocks noGrp="1"/>
          </p:cNvSpPr>
          <p:nvPr>
            <p:ph type="dt" sz="half" idx="4294967295"/>
          </p:nvPr>
        </p:nvSpPr>
        <p:spPr>
          <a:xfrm>
            <a:off x="0" y="6356350"/>
            <a:ext cx="1612900" cy="365125"/>
          </a:xfrm>
        </p:spPr>
        <p:txBody>
          <a:bodyPr/>
          <a:lstStyle/>
          <a:p>
            <a:fld id="{EB6B105C-76FB-6446-8508-90DC52B2563F}" type="datetime4">
              <a:rPr lang="en-GB" smtClean="0"/>
              <a:t>10 September 2025</a:t>
            </a:fld>
            <a:endParaRPr lang="en-GB"/>
          </a:p>
        </p:txBody>
      </p:sp>
    </p:spTree>
    <p:extLst>
      <p:ext uri="{BB962C8B-B14F-4D97-AF65-F5344CB8AC3E}">
        <p14:creationId xmlns:p14="http://schemas.microsoft.com/office/powerpoint/2010/main" val="1108870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EEBE7-59B1-7612-CB81-39963105AF64}"/>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2B59A10-BCC0-572F-CAC2-09FB791E3D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BF530E-1875-46E6-901C-76683197A1B3}" type="slidenum">
              <a:rPr kumimoji="0" lang="en-GB"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9FFCF304-68BB-1C52-FCC3-AF7196D8AAC5}"/>
              </a:ext>
            </a:extLst>
          </p:cNvPr>
          <p:cNvSpPr>
            <a:spLocks noGrp="1"/>
          </p:cNvSpPr>
          <p:nvPr>
            <p:ph type="title"/>
          </p:nvPr>
        </p:nvSpPr>
        <p:spPr/>
        <p:txBody>
          <a:bodyPr/>
          <a:lstStyle/>
          <a:p>
            <a:r>
              <a:rPr lang="en-GB" dirty="0"/>
              <a:t>Randomisation in RCTs</a:t>
            </a:r>
            <a:endParaRPr lang="en-US" dirty="0"/>
          </a:p>
        </p:txBody>
      </p:sp>
      <p:sp>
        <p:nvSpPr>
          <p:cNvPr id="5" name="Date Placeholder 4">
            <a:extLst>
              <a:ext uri="{FF2B5EF4-FFF2-40B4-BE49-F238E27FC236}">
                <a16:creationId xmlns:a16="http://schemas.microsoft.com/office/drawing/2014/main" id="{B3983B78-6FAE-EFA9-166D-3F413423D2D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A691F-953F-4EB3-890E-D371E6F38111}" type="datetime4">
              <a:rPr kumimoji="0" lang="en-GB"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 September 2025</a:t>
            </a:fld>
            <a:endParaRPr kumimoji="0" lang="en-GB"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6" name="Footer Placeholder 5">
            <a:extLst>
              <a:ext uri="{FF2B5EF4-FFF2-40B4-BE49-F238E27FC236}">
                <a16:creationId xmlns:a16="http://schemas.microsoft.com/office/drawing/2014/main" id="{9D8A3E8F-627A-7A14-6E0F-FC2C55D42A34}"/>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Cydney Bruce, NCTU</a:t>
            </a:r>
          </a:p>
        </p:txBody>
      </p:sp>
      <p:sp>
        <p:nvSpPr>
          <p:cNvPr id="8" name="Text Placeholder 7">
            <a:extLst>
              <a:ext uri="{FF2B5EF4-FFF2-40B4-BE49-F238E27FC236}">
                <a16:creationId xmlns:a16="http://schemas.microsoft.com/office/drawing/2014/main" id="{6EDE417C-A2C6-545A-91E4-AF4DDBAD3580}"/>
              </a:ext>
            </a:extLst>
          </p:cNvPr>
          <p:cNvSpPr>
            <a:spLocks noGrp="1"/>
          </p:cNvSpPr>
          <p:nvPr>
            <p:ph type="body" sz="quarter" idx="18"/>
          </p:nvPr>
        </p:nvSpPr>
        <p:spPr/>
        <p:txBody>
          <a:bodyPr/>
          <a:lstStyle/>
          <a:p>
            <a:endParaRPr lang="en-US"/>
          </a:p>
        </p:txBody>
      </p:sp>
      <p:sp>
        <p:nvSpPr>
          <p:cNvPr id="12" name="Content Placeholder 11">
            <a:extLst>
              <a:ext uri="{FF2B5EF4-FFF2-40B4-BE49-F238E27FC236}">
                <a16:creationId xmlns:a16="http://schemas.microsoft.com/office/drawing/2014/main" id="{98D9CB68-3729-1E2A-6353-2866CC60D873}"/>
              </a:ext>
            </a:extLst>
          </p:cNvPr>
          <p:cNvSpPr>
            <a:spLocks noGrp="1"/>
          </p:cNvSpPr>
          <p:nvPr>
            <p:ph sz="quarter" idx="13"/>
          </p:nvPr>
        </p:nvSpPr>
        <p:spPr/>
        <p:txBody>
          <a:bodyPr/>
          <a:lstStyle/>
          <a:p>
            <a:pPr marL="0" indent="0" algn="ctr">
              <a:buNone/>
            </a:pPr>
            <a:r>
              <a:rPr lang="en-GB" b="1" dirty="0"/>
              <a:t>Aim : </a:t>
            </a:r>
            <a:r>
              <a:rPr lang="en-GB" b="1" dirty="0">
                <a:solidFill>
                  <a:prstClr val="black"/>
                </a:solidFill>
                <a:ea typeface="Calibri" panose="020F0502020204030204" pitchFamily="34" charset="0"/>
              </a:rPr>
              <a:t>To develop evidence-based guidance to aid researchers in choosing the best randomisation method for their specific trial design.</a:t>
            </a:r>
          </a:p>
          <a:p>
            <a:endParaRPr lang="en-GB" dirty="0">
              <a:solidFill>
                <a:prstClr val="black"/>
              </a:solidFill>
              <a:latin typeface="Calibri" panose="020F0502020204030204" pitchFamily="34" charset="0"/>
            </a:endParaRPr>
          </a:p>
          <a:p>
            <a:r>
              <a:rPr lang="en-GB" dirty="0"/>
              <a:t>The RAMPE package was developed to aid in the creation of this evidence, allowing us to evaluate the performance of difference randomisation methods based on two important concepts:</a:t>
            </a:r>
          </a:p>
          <a:p>
            <a:pPr lvl="1"/>
            <a:r>
              <a:rPr lang="en-GB" dirty="0"/>
              <a:t>Imbalance</a:t>
            </a:r>
          </a:p>
          <a:p>
            <a:pPr lvl="1"/>
            <a:r>
              <a:rPr lang="en-GB" dirty="0"/>
              <a:t>Predictability</a:t>
            </a:r>
          </a:p>
        </p:txBody>
      </p:sp>
      <p:sp>
        <p:nvSpPr>
          <p:cNvPr id="13" name="Text Placeholder 5">
            <a:extLst>
              <a:ext uri="{FF2B5EF4-FFF2-40B4-BE49-F238E27FC236}">
                <a16:creationId xmlns:a16="http://schemas.microsoft.com/office/drawing/2014/main" id="{8F4711C7-6897-A00D-A284-414FB8567464}"/>
              </a:ext>
            </a:extLst>
          </p:cNvPr>
          <p:cNvSpPr>
            <a:spLocks noGrp="1"/>
          </p:cNvSpPr>
          <p:nvPr>
            <p:ph type="body" sz="quarter" idx="15"/>
          </p:nvPr>
        </p:nvSpPr>
        <p:spPr>
          <a:xfrm>
            <a:off x="479376" y="1484533"/>
            <a:ext cx="11257698" cy="627765"/>
          </a:xfrm>
        </p:spPr>
        <p:txBody>
          <a:bodyPr/>
          <a:lstStyle/>
          <a:p>
            <a:r>
              <a:rPr lang="en-GB" dirty="0"/>
              <a:t>Part of my PhD</a:t>
            </a:r>
          </a:p>
        </p:txBody>
      </p:sp>
    </p:spTree>
    <p:extLst>
      <p:ext uri="{BB962C8B-B14F-4D97-AF65-F5344CB8AC3E}">
        <p14:creationId xmlns:p14="http://schemas.microsoft.com/office/powerpoint/2010/main" val="3932054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06A93-E972-6E6E-6655-3B0D81F63FAE}"/>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EAA6761-217E-7B44-8ACB-F6FD46102EB1}"/>
              </a:ext>
            </a:extLst>
          </p:cNvPr>
          <p:cNvSpPr>
            <a:spLocks noGrp="1"/>
          </p:cNvSpPr>
          <p:nvPr>
            <p:ph type="sldNum" sz="quarter" idx="12"/>
          </p:nvPr>
        </p:nvSpPr>
        <p:spPr/>
        <p:txBody>
          <a:bodyPr/>
          <a:lstStyle/>
          <a:p>
            <a:fld id="{CBBF530E-1875-46E6-901C-76683197A1B3}" type="slidenum">
              <a:rPr lang="en-GB" smtClean="0"/>
              <a:pPr/>
              <a:t>6</a:t>
            </a:fld>
            <a:endParaRPr lang="en-GB"/>
          </a:p>
        </p:txBody>
      </p:sp>
      <p:sp>
        <p:nvSpPr>
          <p:cNvPr id="2" name="Footer Placeholder 1">
            <a:extLst>
              <a:ext uri="{FF2B5EF4-FFF2-40B4-BE49-F238E27FC236}">
                <a16:creationId xmlns:a16="http://schemas.microsoft.com/office/drawing/2014/main" id="{DB1C536D-9486-45E9-C203-F9C8FD59DEF0}"/>
              </a:ext>
            </a:extLst>
          </p:cNvPr>
          <p:cNvSpPr>
            <a:spLocks noGrp="1"/>
          </p:cNvSpPr>
          <p:nvPr>
            <p:ph type="ftr" sz="quarter" idx="11"/>
          </p:nvPr>
        </p:nvSpPr>
        <p:spPr/>
        <p:txBody>
          <a:bodyPr/>
          <a:lstStyle/>
          <a:p>
            <a:r>
              <a:rPr lang="en-GB"/>
              <a:t>Cydney Bruce, NCTU</a:t>
            </a:r>
          </a:p>
        </p:txBody>
      </p:sp>
      <p:sp>
        <p:nvSpPr>
          <p:cNvPr id="12" name="Text Placeholder 11">
            <a:extLst>
              <a:ext uri="{FF2B5EF4-FFF2-40B4-BE49-F238E27FC236}">
                <a16:creationId xmlns:a16="http://schemas.microsoft.com/office/drawing/2014/main" id="{9AE840B2-224B-598D-850E-62E34747FFFD}"/>
              </a:ext>
            </a:extLst>
          </p:cNvPr>
          <p:cNvSpPr>
            <a:spLocks noGrp="1"/>
          </p:cNvSpPr>
          <p:nvPr>
            <p:ph type="body" sz="quarter" idx="18"/>
          </p:nvPr>
        </p:nvSpPr>
        <p:spPr/>
        <p:txBody>
          <a:bodyPr/>
          <a:lstStyle/>
          <a:p>
            <a:endParaRPr lang="en-GB"/>
          </a:p>
        </p:txBody>
      </p:sp>
      <p:sp>
        <p:nvSpPr>
          <p:cNvPr id="4" name="Date Placeholder 3">
            <a:extLst>
              <a:ext uri="{FF2B5EF4-FFF2-40B4-BE49-F238E27FC236}">
                <a16:creationId xmlns:a16="http://schemas.microsoft.com/office/drawing/2014/main" id="{C63A4581-E25C-7CD2-D9B8-A63CAC0807AA}"/>
              </a:ext>
            </a:extLst>
          </p:cNvPr>
          <p:cNvSpPr>
            <a:spLocks noGrp="1"/>
          </p:cNvSpPr>
          <p:nvPr>
            <p:ph type="dt" sz="half" idx="10"/>
          </p:nvPr>
        </p:nvSpPr>
        <p:spPr/>
        <p:txBody>
          <a:bodyPr/>
          <a:lstStyle/>
          <a:p>
            <a:fld id="{7600F7DE-C861-5B4A-8F6E-B41E688AA230}" type="datetime4">
              <a:rPr lang="en-GB" smtClean="0"/>
              <a:t>10 September 2025</a:t>
            </a:fld>
            <a:endParaRPr lang="en-GB"/>
          </a:p>
        </p:txBody>
      </p:sp>
      <p:sp>
        <p:nvSpPr>
          <p:cNvPr id="11" name="Title 10">
            <a:extLst>
              <a:ext uri="{FF2B5EF4-FFF2-40B4-BE49-F238E27FC236}">
                <a16:creationId xmlns:a16="http://schemas.microsoft.com/office/drawing/2014/main" id="{8EF19482-BAA1-E2A8-F627-14F582B20239}"/>
              </a:ext>
            </a:extLst>
          </p:cNvPr>
          <p:cNvSpPr>
            <a:spLocks noGrp="1"/>
          </p:cNvSpPr>
          <p:nvPr>
            <p:ph type="title"/>
          </p:nvPr>
        </p:nvSpPr>
        <p:spPr/>
        <p:txBody>
          <a:bodyPr/>
          <a:lstStyle/>
          <a:p>
            <a:r>
              <a:rPr lang="en-GB" dirty="0"/>
              <a:t>Imbalance</a:t>
            </a:r>
          </a:p>
        </p:txBody>
      </p:sp>
      <p:sp>
        <p:nvSpPr>
          <p:cNvPr id="26" name="Content Placeholder 2">
            <a:extLst>
              <a:ext uri="{FF2B5EF4-FFF2-40B4-BE49-F238E27FC236}">
                <a16:creationId xmlns:a16="http://schemas.microsoft.com/office/drawing/2014/main" id="{8CDF78C8-3A69-3033-FDBE-B720EACCB971}"/>
              </a:ext>
            </a:extLst>
          </p:cNvPr>
          <p:cNvSpPr txBox="1">
            <a:spLocks/>
          </p:cNvSpPr>
          <p:nvPr/>
        </p:nvSpPr>
        <p:spPr>
          <a:xfrm>
            <a:off x="2160584" y="1166896"/>
            <a:ext cx="7870831" cy="5168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Concerned with making sure that groups are similar</a:t>
            </a:r>
          </a:p>
        </p:txBody>
      </p:sp>
      <p:sp>
        <p:nvSpPr>
          <p:cNvPr id="27" name="Content Placeholder 2">
            <a:extLst>
              <a:ext uri="{FF2B5EF4-FFF2-40B4-BE49-F238E27FC236}">
                <a16:creationId xmlns:a16="http://schemas.microsoft.com/office/drawing/2014/main" id="{EC474D91-B846-D6CD-2E73-1291E3945CC5}"/>
              </a:ext>
            </a:extLst>
          </p:cNvPr>
          <p:cNvSpPr txBox="1">
            <a:spLocks/>
          </p:cNvSpPr>
          <p:nvPr/>
        </p:nvSpPr>
        <p:spPr>
          <a:xfrm>
            <a:off x="555885" y="1541787"/>
            <a:ext cx="10078673" cy="15687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sng" strike="noStrike" kern="1200" cap="none" spc="0" normalizeH="0" baseline="0" noProof="0" dirty="0">
                <a:ln>
                  <a:noFill/>
                </a:ln>
                <a:solidFill>
                  <a:prstClr val="black"/>
                </a:solidFill>
                <a:effectLst/>
                <a:uLnTx/>
                <a:uFillTx/>
                <a:latin typeface="Calibri" panose="020F0502020204030204"/>
                <a:ea typeface="+mn-ea"/>
                <a:cs typeface="+mn-cs"/>
              </a:rPr>
              <a:t>Issue</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If groups are imbalanced this may cause analysis issues, or there is a chance that the observed treatment </a:t>
            </a:r>
            <a:r>
              <a:rPr lang="en-GB" sz="2000" dirty="0">
                <a:solidFill>
                  <a:prstClr val="black"/>
                </a:solidFill>
                <a:latin typeface="Calibri" panose="020F0502020204030204"/>
              </a:rPr>
              <a:t>e</a:t>
            </a:r>
            <a:r>
              <a:rPr kumimoji="0" lang="en-GB" sz="2000" b="0" i="0" u="none" strike="noStrike" kern="1200" cap="none" spc="0" normalizeH="0" baseline="0" noProof="0" dirty="0" err="1">
                <a:ln>
                  <a:noFill/>
                </a:ln>
                <a:solidFill>
                  <a:prstClr val="black"/>
                </a:solidFill>
                <a:effectLst/>
                <a:uLnTx/>
                <a:uFillTx/>
                <a:latin typeface="Calibri" panose="020F0502020204030204"/>
                <a:ea typeface="+mn-ea"/>
                <a:cs typeface="+mn-cs"/>
              </a:rPr>
              <a:t>ffect</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may be influenced by differences between participant characteristics rather than the intervention.</a:t>
            </a:r>
          </a:p>
        </p:txBody>
      </p:sp>
      <p:sp>
        <p:nvSpPr>
          <p:cNvPr id="29" name="Rectangle 28">
            <a:extLst>
              <a:ext uri="{FF2B5EF4-FFF2-40B4-BE49-F238E27FC236}">
                <a16:creationId xmlns:a16="http://schemas.microsoft.com/office/drawing/2014/main" id="{48C58EEF-2D09-FA5D-705A-5BF093639552}"/>
              </a:ext>
            </a:extLst>
          </p:cNvPr>
          <p:cNvSpPr/>
          <p:nvPr/>
        </p:nvSpPr>
        <p:spPr>
          <a:xfrm>
            <a:off x="438119" y="2861427"/>
            <a:ext cx="4899170" cy="3387780"/>
          </a:xfrm>
          <a:prstGeom prst="rect">
            <a:avLst/>
          </a:prstGeom>
          <a:solidFill>
            <a:schemeClr val="bg1"/>
          </a:solidFill>
          <a:ln w="285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BC961F5C-B4BB-5CE6-8361-A0F568B15769}"/>
              </a:ext>
            </a:extLst>
          </p:cNvPr>
          <p:cNvSpPr txBox="1"/>
          <p:nvPr/>
        </p:nvSpPr>
        <p:spPr>
          <a:xfrm>
            <a:off x="1791727" y="2896386"/>
            <a:ext cx="2260985" cy="369332"/>
          </a:xfrm>
          <a:prstGeom prst="rect">
            <a:avLst/>
          </a:prstGeom>
          <a:noFill/>
        </p:spPr>
        <p:txBody>
          <a:bodyPr wrap="square" rtlCol="0">
            <a:spAutoFit/>
          </a:bodyPr>
          <a:lstStyle/>
          <a:p>
            <a:r>
              <a:rPr lang="en-GB" dirty="0">
                <a:solidFill>
                  <a:prstClr val="black"/>
                </a:solidFill>
                <a:latin typeface="Calibri" panose="020F0502020204030204"/>
              </a:rPr>
              <a:t>Group Size Imbalance</a:t>
            </a:r>
          </a:p>
        </p:txBody>
      </p:sp>
      <p:sp>
        <p:nvSpPr>
          <p:cNvPr id="76" name="Rectangle 75">
            <a:extLst>
              <a:ext uri="{FF2B5EF4-FFF2-40B4-BE49-F238E27FC236}">
                <a16:creationId xmlns:a16="http://schemas.microsoft.com/office/drawing/2014/main" id="{7E257936-4A17-5992-1724-3D202BA93482}"/>
              </a:ext>
            </a:extLst>
          </p:cNvPr>
          <p:cNvSpPr/>
          <p:nvPr/>
        </p:nvSpPr>
        <p:spPr>
          <a:xfrm>
            <a:off x="6837904" y="2878274"/>
            <a:ext cx="4899170" cy="3387780"/>
          </a:xfrm>
          <a:prstGeom prst="rect">
            <a:avLst/>
          </a:prstGeom>
          <a:solidFill>
            <a:schemeClr val="bg1"/>
          </a:solidFill>
          <a:ln w="285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7" name="TextBox 76">
            <a:extLst>
              <a:ext uri="{FF2B5EF4-FFF2-40B4-BE49-F238E27FC236}">
                <a16:creationId xmlns:a16="http://schemas.microsoft.com/office/drawing/2014/main" id="{94D5F235-0775-B9FA-9204-699B3CA539FF}"/>
              </a:ext>
            </a:extLst>
          </p:cNvPr>
          <p:cNvSpPr txBox="1"/>
          <p:nvPr/>
        </p:nvSpPr>
        <p:spPr>
          <a:xfrm>
            <a:off x="8041633" y="2939692"/>
            <a:ext cx="2758580" cy="369332"/>
          </a:xfrm>
          <a:prstGeom prst="rect">
            <a:avLst/>
          </a:prstGeom>
          <a:noFill/>
        </p:spPr>
        <p:txBody>
          <a:bodyPr wrap="square" rtlCol="0">
            <a:spAutoFit/>
          </a:bodyPr>
          <a:lstStyle/>
          <a:p>
            <a:r>
              <a:rPr lang="en-GB">
                <a:solidFill>
                  <a:prstClr val="black"/>
                </a:solidFill>
                <a:latin typeface="Calibri" panose="020F0502020204030204"/>
              </a:rPr>
              <a:t>Characteristic Imbalance</a:t>
            </a:r>
          </a:p>
        </p:txBody>
      </p:sp>
      <p:pic>
        <p:nvPicPr>
          <p:cNvPr id="3" name="Picture 2">
            <a:extLst>
              <a:ext uri="{FF2B5EF4-FFF2-40B4-BE49-F238E27FC236}">
                <a16:creationId xmlns:a16="http://schemas.microsoft.com/office/drawing/2014/main" id="{E740CFDE-AD58-415C-0605-A38E3D118603}"/>
              </a:ext>
            </a:extLst>
          </p:cNvPr>
          <p:cNvPicPr>
            <a:picLocks noChangeAspect="1"/>
          </p:cNvPicPr>
          <p:nvPr/>
        </p:nvPicPr>
        <p:blipFill>
          <a:blip r:embed="rId3"/>
          <a:stretch>
            <a:fillRect/>
          </a:stretch>
        </p:blipFill>
        <p:spPr>
          <a:xfrm>
            <a:off x="3142265" y="3304340"/>
            <a:ext cx="476250" cy="809625"/>
          </a:xfrm>
          <a:prstGeom prst="rect">
            <a:avLst/>
          </a:prstGeom>
        </p:spPr>
      </p:pic>
      <p:pic>
        <p:nvPicPr>
          <p:cNvPr id="5" name="Picture 4">
            <a:extLst>
              <a:ext uri="{FF2B5EF4-FFF2-40B4-BE49-F238E27FC236}">
                <a16:creationId xmlns:a16="http://schemas.microsoft.com/office/drawing/2014/main" id="{BA0CA1C0-9B9B-3FE0-C157-AD73E12273F9}"/>
              </a:ext>
            </a:extLst>
          </p:cNvPr>
          <p:cNvPicPr>
            <a:picLocks noChangeAspect="1"/>
          </p:cNvPicPr>
          <p:nvPr/>
        </p:nvPicPr>
        <p:blipFill>
          <a:blip r:embed="rId3"/>
          <a:stretch>
            <a:fillRect/>
          </a:stretch>
        </p:blipFill>
        <p:spPr>
          <a:xfrm>
            <a:off x="2667955" y="3304340"/>
            <a:ext cx="476250" cy="809625"/>
          </a:xfrm>
          <a:prstGeom prst="rect">
            <a:avLst/>
          </a:prstGeom>
        </p:spPr>
      </p:pic>
      <p:pic>
        <p:nvPicPr>
          <p:cNvPr id="6" name="Picture 5">
            <a:extLst>
              <a:ext uri="{FF2B5EF4-FFF2-40B4-BE49-F238E27FC236}">
                <a16:creationId xmlns:a16="http://schemas.microsoft.com/office/drawing/2014/main" id="{5145C599-B5BB-35E5-6865-49C729B67E30}"/>
              </a:ext>
            </a:extLst>
          </p:cNvPr>
          <p:cNvPicPr>
            <a:picLocks noChangeAspect="1"/>
          </p:cNvPicPr>
          <p:nvPr/>
        </p:nvPicPr>
        <p:blipFill>
          <a:blip r:embed="rId3"/>
          <a:stretch>
            <a:fillRect/>
          </a:stretch>
        </p:blipFill>
        <p:spPr>
          <a:xfrm>
            <a:off x="2212925" y="3300677"/>
            <a:ext cx="476250" cy="809625"/>
          </a:xfrm>
          <a:prstGeom prst="rect">
            <a:avLst/>
          </a:prstGeom>
        </p:spPr>
      </p:pic>
      <p:pic>
        <p:nvPicPr>
          <p:cNvPr id="8" name="Picture 7">
            <a:extLst>
              <a:ext uri="{FF2B5EF4-FFF2-40B4-BE49-F238E27FC236}">
                <a16:creationId xmlns:a16="http://schemas.microsoft.com/office/drawing/2014/main" id="{FA0DA917-458E-66DC-8138-5FDAE15AEB8D}"/>
              </a:ext>
            </a:extLst>
          </p:cNvPr>
          <p:cNvPicPr>
            <a:picLocks noChangeAspect="1"/>
          </p:cNvPicPr>
          <p:nvPr/>
        </p:nvPicPr>
        <p:blipFill>
          <a:blip r:embed="rId3"/>
          <a:stretch>
            <a:fillRect/>
          </a:stretch>
        </p:blipFill>
        <p:spPr>
          <a:xfrm>
            <a:off x="1712383" y="3294551"/>
            <a:ext cx="476250" cy="809625"/>
          </a:xfrm>
          <a:prstGeom prst="rect">
            <a:avLst/>
          </a:prstGeom>
        </p:spPr>
      </p:pic>
      <p:pic>
        <p:nvPicPr>
          <p:cNvPr id="9" name="Picture 8">
            <a:extLst>
              <a:ext uri="{FF2B5EF4-FFF2-40B4-BE49-F238E27FC236}">
                <a16:creationId xmlns:a16="http://schemas.microsoft.com/office/drawing/2014/main" id="{95B8953D-B519-1B9D-7B98-53700C339318}"/>
              </a:ext>
            </a:extLst>
          </p:cNvPr>
          <p:cNvPicPr>
            <a:picLocks noChangeAspect="1"/>
          </p:cNvPicPr>
          <p:nvPr/>
        </p:nvPicPr>
        <p:blipFill>
          <a:blip r:embed="rId3"/>
          <a:stretch>
            <a:fillRect/>
          </a:stretch>
        </p:blipFill>
        <p:spPr>
          <a:xfrm>
            <a:off x="3636401" y="3294551"/>
            <a:ext cx="476250" cy="809625"/>
          </a:xfrm>
          <a:prstGeom prst="rect">
            <a:avLst/>
          </a:prstGeom>
        </p:spPr>
      </p:pic>
      <p:pic>
        <p:nvPicPr>
          <p:cNvPr id="10" name="Picture 9">
            <a:extLst>
              <a:ext uri="{FF2B5EF4-FFF2-40B4-BE49-F238E27FC236}">
                <a16:creationId xmlns:a16="http://schemas.microsoft.com/office/drawing/2014/main" id="{EB569FDD-4AF0-A63C-DDCB-F4B187F58D07}"/>
              </a:ext>
            </a:extLst>
          </p:cNvPr>
          <p:cNvPicPr>
            <a:picLocks noChangeAspect="1"/>
          </p:cNvPicPr>
          <p:nvPr/>
        </p:nvPicPr>
        <p:blipFill>
          <a:blip r:embed="rId3"/>
          <a:stretch>
            <a:fillRect/>
          </a:stretch>
        </p:blipFill>
        <p:spPr>
          <a:xfrm>
            <a:off x="4277113" y="5032322"/>
            <a:ext cx="476250" cy="809625"/>
          </a:xfrm>
          <a:prstGeom prst="rect">
            <a:avLst/>
          </a:prstGeom>
        </p:spPr>
      </p:pic>
      <p:pic>
        <p:nvPicPr>
          <p:cNvPr id="13" name="Picture 12">
            <a:extLst>
              <a:ext uri="{FF2B5EF4-FFF2-40B4-BE49-F238E27FC236}">
                <a16:creationId xmlns:a16="http://schemas.microsoft.com/office/drawing/2014/main" id="{DF96E38B-5A00-54C2-0815-46572BF50251}"/>
              </a:ext>
            </a:extLst>
          </p:cNvPr>
          <p:cNvPicPr>
            <a:picLocks noChangeAspect="1"/>
          </p:cNvPicPr>
          <p:nvPr/>
        </p:nvPicPr>
        <p:blipFill>
          <a:blip r:embed="rId3"/>
          <a:stretch>
            <a:fillRect/>
          </a:stretch>
        </p:blipFill>
        <p:spPr>
          <a:xfrm>
            <a:off x="3853374" y="5049186"/>
            <a:ext cx="476250" cy="809625"/>
          </a:xfrm>
          <a:prstGeom prst="rect">
            <a:avLst/>
          </a:prstGeom>
        </p:spPr>
      </p:pic>
      <p:pic>
        <p:nvPicPr>
          <p:cNvPr id="14" name="Picture 13">
            <a:extLst>
              <a:ext uri="{FF2B5EF4-FFF2-40B4-BE49-F238E27FC236}">
                <a16:creationId xmlns:a16="http://schemas.microsoft.com/office/drawing/2014/main" id="{560940A0-A39E-F572-9BF2-491FDB6F8A95}"/>
              </a:ext>
            </a:extLst>
          </p:cNvPr>
          <p:cNvPicPr>
            <a:picLocks noChangeAspect="1"/>
          </p:cNvPicPr>
          <p:nvPr/>
        </p:nvPicPr>
        <p:blipFill>
          <a:blip r:embed="rId3"/>
          <a:stretch>
            <a:fillRect/>
          </a:stretch>
        </p:blipFill>
        <p:spPr>
          <a:xfrm>
            <a:off x="3380336" y="5018085"/>
            <a:ext cx="476250" cy="809625"/>
          </a:xfrm>
          <a:prstGeom prst="rect">
            <a:avLst/>
          </a:prstGeom>
        </p:spPr>
      </p:pic>
      <p:pic>
        <p:nvPicPr>
          <p:cNvPr id="15" name="Picture 14">
            <a:extLst>
              <a:ext uri="{FF2B5EF4-FFF2-40B4-BE49-F238E27FC236}">
                <a16:creationId xmlns:a16="http://schemas.microsoft.com/office/drawing/2014/main" id="{0F699B14-B545-9187-ACB3-F11424AF0A7B}"/>
              </a:ext>
            </a:extLst>
          </p:cNvPr>
          <p:cNvPicPr>
            <a:picLocks noChangeAspect="1"/>
          </p:cNvPicPr>
          <p:nvPr/>
        </p:nvPicPr>
        <p:blipFill>
          <a:blip r:embed="rId3"/>
          <a:stretch>
            <a:fillRect/>
          </a:stretch>
        </p:blipFill>
        <p:spPr>
          <a:xfrm>
            <a:off x="2910735" y="5012379"/>
            <a:ext cx="476250" cy="809625"/>
          </a:xfrm>
          <a:prstGeom prst="rect">
            <a:avLst/>
          </a:prstGeom>
        </p:spPr>
      </p:pic>
      <p:pic>
        <p:nvPicPr>
          <p:cNvPr id="16" name="Picture 15">
            <a:extLst>
              <a:ext uri="{FF2B5EF4-FFF2-40B4-BE49-F238E27FC236}">
                <a16:creationId xmlns:a16="http://schemas.microsoft.com/office/drawing/2014/main" id="{D53D5408-8DE2-F66D-7F29-EC673E233C49}"/>
              </a:ext>
            </a:extLst>
          </p:cNvPr>
          <p:cNvPicPr>
            <a:picLocks noChangeAspect="1"/>
          </p:cNvPicPr>
          <p:nvPr/>
        </p:nvPicPr>
        <p:blipFill>
          <a:blip r:embed="rId3"/>
          <a:stretch>
            <a:fillRect/>
          </a:stretch>
        </p:blipFill>
        <p:spPr>
          <a:xfrm>
            <a:off x="2504550" y="5022393"/>
            <a:ext cx="476250" cy="809625"/>
          </a:xfrm>
          <a:prstGeom prst="rect">
            <a:avLst/>
          </a:prstGeom>
        </p:spPr>
      </p:pic>
      <p:pic>
        <p:nvPicPr>
          <p:cNvPr id="17" name="Picture 16">
            <a:extLst>
              <a:ext uri="{FF2B5EF4-FFF2-40B4-BE49-F238E27FC236}">
                <a16:creationId xmlns:a16="http://schemas.microsoft.com/office/drawing/2014/main" id="{5F4DC23E-6A7C-3F15-D366-222B29032648}"/>
              </a:ext>
            </a:extLst>
          </p:cNvPr>
          <p:cNvPicPr>
            <a:picLocks noChangeAspect="1"/>
          </p:cNvPicPr>
          <p:nvPr/>
        </p:nvPicPr>
        <p:blipFill>
          <a:blip r:embed="rId3"/>
          <a:stretch>
            <a:fillRect/>
          </a:stretch>
        </p:blipFill>
        <p:spPr>
          <a:xfrm>
            <a:off x="2057507" y="5032322"/>
            <a:ext cx="476250" cy="809625"/>
          </a:xfrm>
          <a:prstGeom prst="rect">
            <a:avLst/>
          </a:prstGeom>
        </p:spPr>
      </p:pic>
      <p:pic>
        <p:nvPicPr>
          <p:cNvPr id="18" name="Picture 17">
            <a:extLst>
              <a:ext uri="{FF2B5EF4-FFF2-40B4-BE49-F238E27FC236}">
                <a16:creationId xmlns:a16="http://schemas.microsoft.com/office/drawing/2014/main" id="{7BC30A71-4C82-5F0B-25C8-FDC1FFA38D02}"/>
              </a:ext>
            </a:extLst>
          </p:cNvPr>
          <p:cNvPicPr>
            <a:picLocks noChangeAspect="1"/>
          </p:cNvPicPr>
          <p:nvPr/>
        </p:nvPicPr>
        <p:blipFill>
          <a:blip r:embed="rId3"/>
          <a:stretch>
            <a:fillRect/>
          </a:stretch>
        </p:blipFill>
        <p:spPr>
          <a:xfrm>
            <a:off x="1594275" y="5007651"/>
            <a:ext cx="476250" cy="809625"/>
          </a:xfrm>
          <a:prstGeom prst="rect">
            <a:avLst/>
          </a:prstGeom>
        </p:spPr>
      </p:pic>
      <p:pic>
        <p:nvPicPr>
          <p:cNvPr id="19" name="Picture 18">
            <a:extLst>
              <a:ext uri="{FF2B5EF4-FFF2-40B4-BE49-F238E27FC236}">
                <a16:creationId xmlns:a16="http://schemas.microsoft.com/office/drawing/2014/main" id="{64B3EFE7-5305-AB99-B795-A53F6583436D}"/>
              </a:ext>
            </a:extLst>
          </p:cNvPr>
          <p:cNvPicPr>
            <a:picLocks noChangeAspect="1"/>
          </p:cNvPicPr>
          <p:nvPr/>
        </p:nvPicPr>
        <p:blipFill>
          <a:blip r:embed="rId3"/>
          <a:stretch>
            <a:fillRect/>
          </a:stretch>
        </p:blipFill>
        <p:spPr>
          <a:xfrm>
            <a:off x="1129514" y="5016044"/>
            <a:ext cx="476250" cy="809625"/>
          </a:xfrm>
          <a:prstGeom prst="rect">
            <a:avLst/>
          </a:prstGeom>
        </p:spPr>
      </p:pic>
      <p:pic>
        <p:nvPicPr>
          <p:cNvPr id="20" name="Picture 19">
            <a:extLst>
              <a:ext uri="{FF2B5EF4-FFF2-40B4-BE49-F238E27FC236}">
                <a16:creationId xmlns:a16="http://schemas.microsoft.com/office/drawing/2014/main" id="{4380A338-F8BD-57A3-F3D1-38C517D23135}"/>
              </a:ext>
            </a:extLst>
          </p:cNvPr>
          <p:cNvPicPr>
            <a:picLocks noChangeAspect="1"/>
          </p:cNvPicPr>
          <p:nvPr/>
        </p:nvPicPr>
        <p:blipFill>
          <a:blip r:embed="rId3"/>
          <a:stretch>
            <a:fillRect/>
          </a:stretch>
        </p:blipFill>
        <p:spPr>
          <a:xfrm>
            <a:off x="681990" y="5016045"/>
            <a:ext cx="476250" cy="809625"/>
          </a:xfrm>
          <a:prstGeom prst="rect">
            <a:avLst/>
          </a:prstGeom>
        </p:spPr>
      </p:pic>
      <p:grpSp>
        <p:nvGrpSpPr>
          <p:cNvPr id="39" name="Group 38">
            <a:extLst>
              <a:ext uri="{FF2B5EF4-FFF2-40B4-BE49-F238E27FC236}">
                <a16:creationId xmlns:a16="http://schemas.microsoft.com/office/drawing/2014/main" id="{548AB766-E8F9-A370-ED76-4A36C0B87430}"/>
              </a:ext>
            </a:extLst>
          </p:cNvPr>
          <p:cNvGrpSpPr/>
          <p:nvPr/>
        </p:nvGrpSpPr>
        <p:grpSpPr>
          <a:xfrm>
            <a:off x="7580201" y="3399320"/>
            <a:ext cx="3330904" cy="868035"/>
            <a:chOff x="7271548" y="3285353"/>
            <a:chExt cx="3330904" cy="868035"/>
          </a:xfrm>
        </p:grpSpPr>
        <p:pic>
          <p:nvPicPr>
            <p:cNvPr id="21" name="Picture 20">
              <a:extLst>
                <a:ext uri="{FF2B5EF4-FFF2-40B4-BE49-F238E27FC236}">
                  <a16:creationId xmlns:a16="http://schemas.microsoft.com/office/drawing/2014/main" id="{B5E98469-A805-EEA1-9669-A7B238CF6C53}"/>
                </a:ext>
              </a:extLst>
            </p:cNvPr>
            <p:cNvPicPr>
              <a:picLocks noChangeAspect="1"/>
            </p:cNvPicPr>
            <p:nvPr/>
          </p:nvPicPr>
          <p:blipFill>
            <a:blip r:embed="rId3"/>
            <a:stretch>
              <a:fillRect/>
            </a:stretch>
          </p:blipFill>
          <p:spPr>
            <a:xfrm>
              <a:off x="7271548" y="3316725"/>
              <a:ext cx="476250" cy="809625"/>
            </a:xfrm>
            <a:prstGeom prst="rect">
              <a:avLst/>
            </a:prstGeom>
          </p:spPr>
        </p:pic>
        <p:pic>
          <p:nvPicPr>
            <p:cNvPr id="23" name="Picture 22">
              <a:extLst>
                <a:ext uri="{FF2B5EF4-FFF2-40B4-BE49-F238E27FC236}">
                  <a16:creationId xmlns:a16="http://schemas.microsoft.com/office/drawing/2014/main" id="{78B7A0CA-AFD2-0534-C79C-AD9651DC8BE7}"/>
                </a:ext>
              </a:extLst>
            </p:cNvPr>
            <p:cNvPicPr>
              <a:picLocks noChangeAspect="1"/>
            </p:cNvPicPr>
            <p:nvPr/>
          </p:nvPicPr>
          <p:blipFill>
            <a:blip r:embed="rId3"/>
            <a:stretch>
              <a:fillRect/>
            </a:stretch>
          </p:blipFill>
          <p:spPr>
            <a:xfrm>
              <a:off x="9563080" y="3324455"/>
              <a:ext cx="476250" cy="809625"/>
            </a:xfrm>
            <a:prstGeom prst="rect">
              <a:avLst/>
            </a:prstGeom>
          </p:spPr>
        </p:pic>
        <p:pic>
          <p:nvPicPr>
            <p:cNvPr id="24" name="Picture 23">
              <a:extLst>
                <a:ext uri="{FF2B5EF4-FFF2-40B4-BE49-F238E27FC236}">
                  <a16:creationId xmlns:a16="http://schemas.microsoft.com/office/drawing/2014/main" id="{052D2974-C2DE-72D5-6559-2CD4DC44F952}"/>
                </a:ext>
              </a:extLst>
            </p:cNvPr>
            <p:cNvPicPr>
              <a:picLocks noChangeAspect="1"/>
            </p:cNvPicPr>
            <p:nvPr/>
          </p:nvPicPr>
          <p:blipFill>
            <a:blip r:embed="rId3"/>
            <a:stretch>
              <a:fillRect/>
            </a:stretch>
          </p:blipFill>
          <p:spPr>
            <a:xfrm>
              <a:off x="9109334" y="3342503"/>
              <a:ext cx="476250" cy="809625"/>
            </a:xfrm>
            <a:prstGeom prst="rect">
              <a:avLst/>
            </a:prstGeom>
          </p:spPr>
        </p:pic>
        <p:pic>
          <p:nvPicPr>
            <p:cNvPr id="25" name="Picture 24">
              <a:extLst>
                <a:ext uri="{FF2B5EF4-FFF2-40B4-BE49-F238E27FC236}">
                  <a16:creationId xmlns:a16="http://schemas.microsoft.com/office/drawing/2014/main" id="{E7D74F58-9F71-454D-A17A-D7A4BD60B630}"/>
                </a:ext>
              </a:extLst>
            </p:cNvPr>
            <p:cNvPicPr>
              <a:picLocks noChangeAspect="1"/>
            </p:cNvPicPr>
            <p:nvPr/>
          </p:nvPicPr>
          <p:blipFill>
            <a:blip r:embed="rId3"/>
            <a:stretch>
              <a:fillRect/>
            </a:stretch>
          </p:blipFill>
          <p:spPr>
            <a:xfrm>
              <a:off x="8668787" y="3343763"/>
              <a:ext cx="476250" cy="809625"/>
            </a:xfrm>
            <a:prstGeom prst="rect">
              <a:avLst/>
            </a:prstGeom>
          </p:spPr>
        </p:pic>
        <p:pic>
          <p:nvPicPr>
            <p:cNvPr id="28" name="Picture 27">
              <a:extLst>
                <a:ext uri="{FF2B5EF4-FFF2-40B4-BE49-F238E27FC236}">
                  <a16:creationId xmlns:a16="http://schemas.microsoft.com/office/drawing/2014/main" id="{9920155A-3109-E92C-0869-D0D1BEED0907}"/>
                </a:ext>
              </a:extLst>
            </p:cNvPr>
            <p:cNvPicPr>
              <a:picLocks noChangeAspect="1"/>
            </p:cNvPicPr>
            <p:nvPr/>
          </p:nvPicPr>
          <p:blipFill>
            <a:blip r:embed="rId3"/>
            <a:stretch>
              <a:fillRect/>
            </a:stretch>
          </p:blipFill>
          <p:spPr>
            <a:xfrm>
              <a:off x="8200492" y="3342503"/>
              <a:ext cx="476250" cy="809625"/>
            </a:xfrm>
            <a:prstGeom prst="rect">
              <a:avLst/>
            </a:prstGeom>
          </p:spPr>
        </p:pic>
        <p:pic>
          <p:nvPicPr>
            <p:cNvPr id="31" name="Picture 30">
              <a:extLst>
                <a:ext uri="{FF2B5EF4-FFF2-40B4-BE49-F238E27FC236}">
                  <a16:creationId xmlns:a16="http://schemas.microsoft.com/office/drawing/2014/main" id="{DBAB807A-BEA2-D0E1-5067-F7F65180464D}"/>
                </a:ext>
              </a:extLst>
            </p:cNvPr>
            <p:cNvPicPr>
              <a:picLocks noChangeAspect="1"/>
            </p:cNvPicPr>
            <p:nvPr/>
          </p:nvPicPr>
          <p:blipFill>
            <a:blip r:embed="rId3"/>
            <a:stretch>
              <a:fillRect/>
            </a:stretch>
          </p:blipFill>
          <p:spPr>
            <a:xfrm>
              <a:off x="7747798" y="3324455"/>
              <a:ext cx="476250" cy="809625"/>
            </a:xfrm>
            <a:prstGeom prst="rect">
              <a:avLst/>
            </a:prstGeom>
          </p:spPr>
        </p:pic>
        <p:pic>
          <p:nvPicPr>
            <p:cNvPr id="32" name="Picture 31">
              <a:extLst>
                <a:ext uri="{FF2B5EF4-FFF2-40B4-BE49-F238E27FC236}">
                  <a16:creationId xmlns:a16="http://schemas.microsoft.com/office/drawing/2014/main" id="{739FED62-1B4E-5BB2-5C3B-C6C16A985BD3}"/>
                </a:ext>
              </a:extLst>
            </p:cNvPr>
            <p:cNvPicPr>
              <a:picLocks noChangeAspect="1"/>
            </p:cNvPicPr>
            <p:nvPr/>
          </p:nvPicPr>
          <p:blipFill>
            <a:blip r:embed="rId4"/>
            <a:stretch>
              <a:fillRect/>
            </a:stretch>
          </p:blipFill>
          <p:spPr>
            <a:xfrm>
              <a:off x="10030952" y="3285353"/>
              <a:ext cx="571500" cy="866775"/>
            </a:xfrm>
            <a:prstGeom prst="rect">
              <a:avLst/>
            </a:prstGeom>
          </p:spPr>
        </p:pic>
      </p:grpSp>
      <p:grpSp>
        <p:nvGrpSpPr>
          <p:cNvPr id="41" name="Group 40">
            <a:extLst>
              <a:ext uri="{FF2B5EF4-FFF2-40B4-BE49-F238E27FC236}">
                <a16:creationId xmlns:a16="http://schemas.microsoft.com/office/drawing/2014/main" id="{172FE47C-2741-8803-D6A4-894DC63EA093}"/>
              </a:ext>
            </a:extLst>
          </p:cNvPr>
          <p:cNvGrpSpPr/>
          <p:nvPr/>
        </p:nvGrpSpPr>
        <p:grpSpPr>
          <a:xfrm>
            <a:off x="7600646" y="4925589"/>
            <a:ext cx="3301548" cy="891687"/>
            <a:chOff x="7325256" y="4987467"/>
            <a:chExt cx="3301548" cy="891687"/>
          </a:xfrm>
        </p:grpSpPr>
        <p:pic>
          <p:nvPicPr>
            <p:cNvPr id="22" name="Picture 21">
              <a:extLst>
                <a:ext uri="{FF2B5EF4-FFF2-40B4-BE49-F238E27FC236}">
                  <a16:creationId xmlns:a16="http://schemas.microsoft.com/office/drawing/2014/main" id="{EB298F28-0F4F-F7A0-DCC8-5A5BC1A4CCC1}"/>
                </a:ext>
              </a:extLst>
            </p:cNvPr>
            <p:cNvPicPr>
              <a:picLocks noChangeAspect="1"/>
            </p:cNvPicPr>
            <p:nvPr/>
          </p:nvPicPr>
          <p:blipFill>
            <a:blip r:embed="rId3"/>
            <a:stretch>
              <a:fillRect/>
            </a:stretch>
          </p:blipFill>
          <p:spPr>
            <a:xfrm>
              <a:off x="7325256" y="5016044"/>
              <a:ext cx="476250" cy="809625"/>
            </a:xfrm>
            <a:prstGeom prst="rect">
              <a:avLst/>
            </a:prstGeom>
          </p:spPr>
        </p:pic>
        <p:pic>
          <p:nvPicPr>
            <p:cNvPr id="33" name="Picture 32">
              <a:extLst>
                <a:ext uri="{FF2B5EF4-FFF2-40B4-BE49-F238E27FC236}">
                  <a16:creationId xmlns:a16="http://schemas.microsoft.com/office/drawing/2014/main" id="{444D133C-CF83-0B45-DFE2-519D0D449666}"/>
                </a:ext>
              </a:extLst>
            </p:cNvPr>
            <p:cNvPicPr>
              <a:picLocks noChangeAspect="1"/>
            </p:cNvPicPr>
            <p:nvPr/>
          </p:nvPicPr>
          <p:blipFill>
            <a:blip r:embed="rId4"/>
            <a:stretch>
              <a:fillRect/>
            </a:stretch>
          </p:blipFill>
          <p:spPr>
            <a:xfrm>
              <a:off x="10055304" y="5012379"/>
              <a:ext cx="571500" cy="866775"/>
            </a:xfrm>
            <a:prstGeom prst="rect">
              <a:avLst/>
            </a:prstGeom>
          </p:spPr>
        </p:pic>
        <p:pic>
          <p:nvPicPr>
            <p:cNvPr id="34" name="Picture 33">
              <a:extLst>
                <a:ext uri="{FF2B5EF4-FFF2-40B4-BE49-F238E27FC236}">
                  <a16:creationId xmlns:a16="http://schemas.microsoft.com/office/drawing/2014/main" id="{DDC601C6-C672-C648-218E-A5D1F5A02F91}"/>
                </a:ext>
              </a:extLst>
            </p:cNvPr>
            <p:cNvPicPr>
              <a:picLocks noChangeAspect="1"/>
            </p:cNvPicPr>
            <p:nvPr/>
          </p:nvPicPr>
          <p:blipFill>
            <a:blip r:embed="rId4"/>
            <a:stretch>
              <a:fillRect/>
            </a:stretch>
          </p:blipFill>
          <p:spPr>
            <a:xfrm>
              <a:off x="9572498" y="5012379"/>
              <a:ext cx="571500" cy="866775"/>
            </a:xfrm>
            <a:prstGeom prst="rect">
              <a:avLst/>
            </a:prstGeom>
          </p:spPr>
        </p:pic>
        <p:pic>
          <p:nvPicPr>
            <p:cNvPr id="35" name="Picture 34">
              <a:extLst>
                <a:ext uri="{FF2B5EF4-FFF2-40B4-BE49-F238E27FC236}">
                  <a16:creationId xmlns:a16="http://schemas.microsoft.com/office/drawing/2014/main" id="{D60A7E1D-B1B4-0776-0C60-DBC2EF911A66}"/>
                </a:ext>
              </a:extLst>
            </p:cNvPr>
            <p:cNvPicPr>
              <a:picLocks noChangeAspect="1"/>
            </p:cNvPicPr>
            <p:nvPr/>
          </p:nvPicPr>
          <p:blipFill>
            <a:blip r:embed="rId4"/>
            <a:stretch>
              <a:fillRect/>
            </a:stretch>
          </p:blipFill>
          <p:spPr>
            <a:xfrm>
              <a:off x="9114085" y="5012379"/>
              <a:ext cx="571500" cy="866775"/>
            </a:xfrm>
            <a:prstGeom prst="rect">
              <a:avLst/>
            </a:prstGeom>
          </p:spPr>
        </p:pic>
        <p:pic>
          <p:nvPicPr>
            <p:cNvPr id="36" name="Picture 35">
              <a:extLst>
                <a:ext uri="{FF2B5EF4-FFF2-40B4-BE49-F238E27FC236}">
                  <a16:creationId xmlns:a16="http://schemas.microsoft.com/office/drawing/2014/main" id="{F9F8FF5A-CE86-DC80-12D2-237A963130FC}"/>
                </a:ext>
              </a:extLst>
            </p:cNvPr>
            <p:cNvPicPr>
              <a:picLocks noChangeAspect="1"/>
            </p:cNvPicPr>
            <p:nvPr/>
          </p:nvPicPr>
          <p:blipFill>
            <a:blip r:embed="rId4"/>
            <a:stretch>
              <a:fillRect/>
            </a:stretch>
          </p:blipFill>
          <p:spPr>
            <a:xfrm>
              <a:off x="8659572" y="5005551"/>
              <a:ext cx="571500" cy="866775"/>
            </a:xfrm>
            <a:prstGeom prst="rect">
              <a:avLst/>
            </a:prstGeom>
          </p:spPr>
        </p:pic>
        <p:pic>
          <p:nvPicPr>
            <p:cNvPr id="37" name="Picture 36">
              <a:extLst>
                <a:ext uri="{FF2B5EF4-FFF2-40B4-BE49-F238E27FC236}">
                  <a16:creationId xmlns:a16="http://schemas.microsoft.com/office/drawing/2014/main" id="{C5F09F0F-DA71-EC7E-6E8A-046AA399071E}"/>
                </a:ext>
              </a:extLst>
            </p:cNvPr>
            <p:cNvPicPr>
              <a:picLocks noChangeAspect="1"/>
            </p:cNvPicPr>
            <p:nvPr/>
          </p:nvPicPr>
          <p:blipFill>
            <a:blip r:embed="rId4"/>
            <a:stretch>
              <a:fillRect/>
            </a:stretch>
          </p:blipFill>
          <p:spPr>
            <a:xfrm>
              <a:off x="8172866" y="4987467"/>
              <a:ext cx="571500" cy="866775"/>
            </a:xfrm>
            <a:prstGeom prst="rect">
              <a:avLst/>
            </a:prstGeom>
          </p:spPr>
        </p:pic>
        <p:pic>
          <p:nvPicPr>
            <p:cNvPr id="38" name="Picture 37">
              <a:extLst>
                <a:ext uri="{FF2B5EF4-FFF2-40B4-BE49-F238E27FC236}">
                  <a16:creationId xmlns:a16="http://schemas.microsoft.com/office/drawing/2014/main" id="{003B8A1F-91DE-927A-8740-CC7513946CCB}"/>
                </a:ext>
              </a:extLst>
            </p:cNvPr>
            <p:cNvPicPr>
              <a:picLocks noChangeAspect="1"/>
            </p:cNvPicPr>
            <p:nvPr/>
          </p:nvPicPr>
          <p:blipFill>
            <a:blip r:embed="rId4"/>
            <a:stretch>
              <a:fillRect/>
            </a:stretch>
          </p:blipFill>
          <p:spPr>
            <a:xfrm>
              <a:off x="7709388" y="4987467"/>
              <a:ext cx="571500" cy="866775"/>
            </a:xfrm>
            <a:prstGeom prst="rect">
              <a:avLst/>
            </a:prstGeom>
          </p:spPr>
        </p:pic>
      </p:grpSp>
    </p:spTree>
    <p:extLst>
      <p:ext uri="{BB962C8B-B14F-4D97-AF65-F5344CB8AC3E}">
        <p14:creationId xmlns:p14="http://schemas.microsoft.com/office/powerpoint/2010/main" val="4100618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0255A-530B-9E9F-1501-931C6D4A9F9A}"/>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DB629A8-67E3-41E6-AC02-3702D2879505}"/>
              </a:ext>
            </a:extLst>
          </p:cNvPr>
          <p:cNvSpPr>
            <a:spLocks noGrp="1"/>
          </p:cNvSpPr>
          <p:nvPr>
            <p:ph type="sldNum" sz="quarter" idx="12"/>
          </p:nvPr>
        </p:nvSpPr>
        <p:spPr/>
        <p:txBody>
          <a:bodyPr/>
          <a:lstStyle/>
          <a:p>
            <a:fld id="{CBBF530E-1875-46E6-901C-76683197A1B3}" type="slidenum">
              <a:rPr lang="en-GB" smtClean="0"/>
              <a:pPr/>
              <a:t>7</a:t>
            </a:fld>
            <a:endParaRPr lang="en-GB"/>
          </a:p>
        </p:txBody>
      </p:sp>
      <p:sp>
        <p:nvSpPr>
          <p:cNvPr id="2" name="Footer Placeholder 1">
            <a:extLst>
              <a:ext uri="{FF2B5EF4-FFF2-40B4-BE49-F238E27FC236}">
                <a16:creationId xmlns:a16="http://schemas.microsoft.com/office/drawing/2014/main" id="{A66E3DC0-A937-DADB-0E0C-1E555C231065}"/>
              </a:ext>
            </a:extLst>
          </p:cNvPr>
          <p:cNvSpPr>
            <a:spLocks noGrp="1"/>
          </p:cNvSpPr>
          <p:nvPr>
            <p:ph type="ftr" sz="quarter" idx="11"/>
          </p:nvPr>
        </p:nvSpPr>
        <p:spPr/>
        <p:txBody>
          <a:bodyPr/>
          <a:lstStyle/>
          <a:p>
            <a:r>
              <a:rPr lang="en-GB"/>
              <a:t>Cydney Bruce, NCTU</a:t>
            </a:r>
          </a:p>
        </p:txBody>
      </p:sp>
      <p:sp>
        <p:nvSpPr>
          <p:cNvPr id="12" name="Text Placeholder 11">
            <a:extLst>
              <a:ext uri="{FF2B5EF4-FFF2-40B4-BE49-F238E27FC236}">
                <a16:creationId xmlns:a16="http://schemas.microsoft.com/office/drawing/2014/main" id="{6B7338E0-42BC-E0D8-AB8D-5DCB7953B6CD}"/>
              </a:ext>
            </a:extLst>
          </p:cNvPr>
          <p:cNvSpPr>
            <a:spLocks noGrp="1"/>
          </p:cNvSpPr>
          <p:nvPr>
            <p:ph type="body" sz="quarter" idx="18"/>
          </p:nvPr>
        </p:nvSpPr>
        <p:spPr/>
        <p:txBody>
          <a:bodyPr/>
          <a:lstStyle/>
          <a:p>
            <a:endParaRPr lang="en-GB"/>
          </a:p>
        </p:txBody>
      </p:sp>
      <p:sp>
        <p:nvSpPr>
          <p:cNvPr id="4" name="Date Placeholder 3">
            <a:extLst>
              <a:ext uri="{FF2B5EF4-FFF2-40B4-BE49-F238E27FC236}">
                <a16:creationId xmlns:a16="http://schemas.microsoft.com/office/drawing/2014/main" id="{92654BC7-C0E7-95EF-891D-207ADBB54EE0}"/>
              </a:ext>
            </a:extLst>
          </p:cNvPr>
          <p:cNvSpPr>
            <a:spLocks noGrp="1"/>
          </p:cNvSpPr>
          <p:nvPr>
            <p:ph type="dt" sz="half" idx="10"/>
          </p:nvPr>
        </p:nvSpPr>
        <p:spPr/>
        <p:txBody>
          <a:bodyPr/>
          <a:lstStyle/>
          <a:p>
            <a:fld id="{7600F7DE-C861-5B4A-8F6E-B41E688AA230}" type="datetime4">
              <a:rPr lang="en-GB" smtClean="0"/>
              <a:t>10 September 2025</a:t>
            </a:fld>
            <a:endParaRPr lang="en-GB"/>
          </a:p>
        </p:txBody>
      </p:sp>
      <p:sp>
        <p:nvSpPr>
          <p:cNvPr id="11" name="Title 10">
            <a:extLst>
              <a:ext uri="{FF2B5EF4-FFF2-40B4-BE49-F238E27FC236}">
                <a16:creationId xmlns:a16="http://schemas.microsoft.com/office/drawing/2014/main" id="{4FF90937-A9F8-CDE1-13B0-690BA062C83F}"/>
              </a:ext>
            </a:extLst>
          </p:cNvPr>
          <p:cNvSpPr>
            <a:spLocks noGrp="1"/>
          </p:cNvSpPr>
          <p:nvPr>
            <p:ph type="title"/>
          </p:nvPr>
        </p:nvSpPr>
        <p:spPr/>
        <p:txBody>
          <a:bodyPr/>
          <a:lstStyle/>
          <a:p>
            <a:r>
              <a:rPr lang="en-GB" dirty="0"/>
              <a:t>Predictability</a:t>
            </a:r>
          </a:p>
        </p:txBody>
      </p:sp>
      <p:sp>
        <p:nvSpPr>
          <p:cNvPr id="3" name="Content Placeholder 2">
            <a:extLst>
              <a:ext uri="{FF2B5EF4-FFF2-40B4-BE49-F238E27FC236}">
                <a16:creationId xmlns:a16="http://schemas.microsoft.com/office/drawing/2014/main" id="{28654401-A320-C610-5796-89969E8798A7}"/>
              </a:ext>
            </a:extLst>
          </p:cNvPr>
          <p:cNvSpPr txBox="1">
            <a:spLocks/>
          </p:cNvSpPr>
          <p:nvPr/>
        </p:nvSpPr>
        <p:spPr>
          <a:xfrm>
            <a:off x="1158240" y="1144271"/>
            <a:ext cx="10578833" cy="10743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Given information about previous allocations how easily can a recruiter guess the next allocation?</a:t>
            </a:r>
          </a:p>
        </p:txBody>
      </p:sp>
      <p:sp>
        <p:nvSpPr>
          <p:cNvPr id="18" name="Content Placeholder 2">
            <a:extLst>
              <a:ext uri="{FF2B5EF4-FFF2-40B4-BE49-F238E27FC236}">
                <a16:creationId xmlns:a16="http://schemas.microsoft.com/office/drawing/2014/main" id="{A7EF160E-0D2A-907B-9C40-ECD9C0E7302A}"/>
              </a:ext>
            </a:extLst>
          </p:cNvPr>
          <p:cNvSpPr txBox="1">
            <a:spLocks/>
          </p:cNvSpPr>
          <p:nvPr/>
        </p:nvSpPr>
        <p:spPr>
          <a:xfrm>
            <a:off x="780449" y="2018996"/>
            <a:ext cx="7341066" cy="15687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u="sng" dirty="0">
                <a:solidFill>
                  <a:prstClr val="black"/>
                </a:solidFill>
                <a:latin typeface="Calibri" panose="020F0502020204030204"/>
              </a:rPr>
              <a:t>Issue</a:t>
            </a:r>
            <a:r>
              <a:rPr lang="en-GB" sz="2000" dirty="0">
                <a:solidFill>
                  <a:prstClr val="black"/>
                </a:solidFill>
                <a:latin typeface="Calibri" panose="020F0502020204030204"/>
              </a:rPr>
              <a:t> </a:t>
            </a:r>
          </a:p>
          <a:p>
            <a:pPr marL="0" indent="0">
              <a:buFont typeface="Arial" panose="020B0604020202020204" pitchFamily="34" charset="0"/>
              <a:buNone/>
            </a:pPr>
            <a:r>
              <a:rPr lang="en-GB" sz="2000" dirty="0">
                <a:solidFill>
                  <a:prstClr val="black"/>
                </a:solidFill>
                <a:latin typeface="Calibri" panose="020F0502020204030204"/>
              </a:rPr>
              <a:t>A predictable sequence could introduce bias if a researcher felt a participant would respond better to a specific treatment!</a:t>
            </a:r>
          </a:p>
        </p:txBody>
      </p:sp>
      <p:grpSp>
        <p:nvGrpSpPr>
          <p:cNvPr id="21" name="Group 20">
            <a:extLst>
              <a:ext uri="{FF2B5EF4-FFF2-40B4-BE49-F238E27FC236}">
                <a16:creationId xmlns:a16="http://schemas.microsoft.com/office/drawing/2014/main" id="{395064C0-722C-97E0-ECC4-7490437A9E62}"/>
              </a:ext>
            </a:extLst>
          </p:cNvPr>
          <p:cNvGrpSpPr/>
          <p:nvPr/>
        </p:nvGrpSpPr>
        <p:grpSpPr>
          <a:xfrm>
            <a:off x="2317050" y="3182039"/>
            <a:ext cx="3012347" cy="3012347"/>
            <a:chOff x="2667000" y="3845652"/>
            <a:chExt cx="3012347" cy="3012347"/>
          </a:xfrm>
        </p:grpSpPr>
        <p:pic>
          <p:nvPicPr>
            <p:cNvPr id="26" name="Picture 2" descr="Freehand drawn cartoon notepad Stock Vector Image by ©lineartestpilot  #96244616">
              <a:extLst>
                <a:ext uri="{FF2B5EF4-FFF2-40B4-BE49-F238E27FC236}">
                  <a16:creationId xmlns:a16="http://schemas.microsoft.com/office/drawing/2014/main" id="{29D6BB9F-95D4-81A5-AF11-FDBDF3E80A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845652"/>
              <a:ext cx="3012347" cy="3012347"/>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3361CB2A-7BA7-F822-7010-80FAC07921A6}"/>
                </a:ext>
              </a:extLst>
            </p:cNvPr>
            <p:cNvSpPr txBox="1"/>
            <p:nvPr/>
          </p:nvSpPr>
          <p:spPr>
            <a:xfrm>
              <a:off x="3212984" y="4542260"/>
              <a:ext cx="2097248" cy="584775"/>
            </a:xfrm>
            <a:prstGeom prst="rect">
              <a:avLst/>
            </a:prstGeom>
            <a:noFill/>
          </p:spPr>
          <p:txBody>
            <a:bodyPr wrap="square" rtlCol="0">
              <a:spAutoFit/>
            </a:bodyPr>
            <a:lstStyle/>
            <a:p>
              <a:r>
                <a:rPr lang="en-GB" sz="1600">
                  <a:solidFill>
                    <a:prstClr val="black"/>
                  </a:solidFill>
                  <a:latin typeface="Calibri" panose="020F0502020204030204"/>
                </a:rPr>
                <a:t>Previous allocations:</a:t>
              </a:r>
            </a:p>
            <a:p>
              <a:r>
                <a:rPr lang="en-GB" sz="1600">
                  <a:solidFill>
                    <a:prstClr val="black"/>
                  </a:solidFill>
                  <a:latin typeface="Calibri" panose="020F0502020204030204"/>
                </a:rPr>
                <a:t>A B A B A B A ?</a:t>
              </a:r>
            </a:p>
          </p:txBody>
        </p:sp>
      </p:grpSp>
      <p:pic>
        <p:nvPicPr>
          <p:cNvPr id="28" name="Picture 4" descr="2,007 Doctor Thinking Illustrations &amp;amp; Clip Art - iStock">
            <a:extLst>
              <a:ext uri="{FF2B5EF4-FFF2-40B4-BE49-F238E27FC236}">
                <a16:creationId xmlns:a16="http://schemas.microsoft.com/office/drawing/2014/main" id="{7424C726-8F9B-5824-F323-AE2A5DC86E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847" y="3587737"/>
            <a:ext cx="2185987" cy="291464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2" descr="Cartoon thought bubble Vector clip art - Free vector for free download | Thought  bubbles, Bubble drawing, Vector free">
            <a:extLst>
              <a:ext uri="{FF2B5EF4-FFF2-40B4-BE49-F238E27FC236}">
                <a16:creationId xmlns:a16="http://schemas.microsoft.com/office/drawing/2014/main" id="{CFAEA26B-A9E1-CBCF-F970-C0B5E666F12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119" t="17656" r="11272" b="17610"/>
          <a:stretch/>
        </p:blipFill>
        <p:spPr bwMode="auto">
          <a:xfrm>
            <a:off x="7834734" y="2695936"/>
            <a:ext cx="3391949" cy="2801924"/>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2AEBDECA-766E-0FC6-F95D-66AAAEE691B7}"/>
              </a:ext>
            </a:extLst>
          </p:cNvPr>
          <p:cNvSpPr txBox="1"/>
          <p:nvPr/>
        </p:nvSpPr>
        <p:spPr>
          <a:xfrm>
            <a:off x="8303038" y="3358234"/>
            <a:ext cx="2495491" cy="1477328"/>
          </a:xfrm>
          <a:prstGeom prst="rect">
            <a:avLst/>
          </a:prstGeom>
          <a:noFill/>
        </p:spPr>
        <p:txBody>
          <a:bodyPr wrap="square" rtlCol="0">
            <a:spAutoFit/>
          </a:bodyPr>
          <a:lstStyle/>
          <a:p>
            <a:pPr algn="ctr"/>
            <a:r>
              <a:rPr lang="en-GB" dirty="0">
                <a:solidFill>
                  <a:prstClr val="black"/>
                </a:solidFill>
                <a:latin typeface="Calibri" panose="020F0502020204030204"/>
              </a:rPr>
              <a:t>I think this patient would benefit from treatment A, maybe I shouldn’t recruit </a:t>
            </a:r>
          </a:p>
          <a:p>
            <a:pPr algn="ctr"/>
            <a:r>
              <a:rPr lang="en-GB" dirty="0">
                <a:solidFill>
                  <a:prstClr val="black"/>
                </a:solidFill>
                <a:latin typeface="Calibri" panose="020F0502020204030204"/>
              </a:rPr>
              <a:t>them…</a:t>
            </a:r>
          </a:p>
        </p:txBody>
      </p:sp>
    </p:spTree>
    <p:extLst>
      <p:ext uri="{BB962C8B-B14F-4D97-AF65-F5344CB8AC3E}">
        <p14:creationId xmlns:p14="http://schemas.microsoft.com/office/powerpoint/2010/main" val="2608361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8525D0-57CC-2C6E-BD2B-1C79E7615A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BF530E-1875-46E6-901C-76683197A1B3}" type="slidenum">
              <a:rPr kumimoji="0" lang="en-GB"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2" name="Footer Placeholder 1">
            <a:extLst>
              <a:ext uri="{FF2B5EF4-FFF2-40B4-BE49-F238E27FC236}">
                <a16:creationId xmlns:a16="http://schemas.microsoft.com/office/drawing/2014/main" id="{E8B43D5B-764A-CB90-306F-4E6836FCD6B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tint val="75000"/>
                  </a:srgbClr>
                </a:solidFill>
                <a:effectLst/>
                <a:uLnTx/>
                <a:uFillTx/>
                <a:latin typeface="Arial" panose="020B0604020202020204"/>
                <a:ea typeface="+mn-ea"/>
                <a:cs typeface="+mn-cs"/>
              </a:rPr>
              <a:t>Cydney Bruce, NCTU</a:t>
            </a:r>
          </a:p>
        </p:txBody>
      </p:sp>
      <p:sp>
        <p:nvSpPr>
          <p:cNvPr id="12" name="Text Placeholder 11">
            <a:extLst>
              <a:ext uri="{FF2B5EF4-FFF2-40B4-BE49-F238E27FC236}">
                <a16:creationId xmlns:a16="http://schemas.microsoft.com/office/drawing/2014/main" id="{0391A1E2-1E4A-A064-F54A-A8FF22E4BF30}"/>
              </a:ext>
            </a:extLst>
          </p:cNvPr>
          <p:cNvSpPr>
            <a:spLocks noGrp="1"/>
          </p:cNvSpPr>
          <p:nvPr>
            <p:ph type="body" sz="quarter" idx="18"/>
          </p:nvPr>
        </p:nvSpPr>
        <p:spPr/>
        <p:txBody>
          <a:bodyPr/>
          <a:lstStyle/>
          <a:p>
            <a:endParaRPr lang="en-GB"/>
          </a:p>
        </p:txBody>
      </p:sp>
      <p:sp>
        <p:nvSpPr>
          <p:cNvPr id="4" name="Date Placeholder 3">
            <a:extLst>
              <a:ext uri="{FF2B5EF4-FFF2-40B4-BE49-F238E27FC236}">
                <a16:creationId xmlns:a16="http://schemas.microsoft.com/office/drawing/2014/main" id="{5A13B37F-7382-70D1-358D-6F1CCA735F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0F7DE-C861-5B4A-8F6E-B41E688AA230}" type="datetime4">
              <a:rPr kumimoji="0" lang="en-GB"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 September 2025</a:t>
            </a:fld>
            <a:endParaRPr kumimoji="0" lang="en-GB"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1" name="Title 10">
            <a:extLst>
              <a:ext uri="{FF2B5EF4-FFF2-40B4-BE49-F238E27FC236}">
                <a16:creationId xmlns:a16="http://schemas.microsoft.com/office/drawing/2014/main" id="{4A52A5C6-97B3-0A2D-94ED-D0983D61C7EA}"/>
              </a:ext>
            </a:extLst>
          </p:cNvPr>
          <p:cNvSpPr>
            <a:spLocks noGrp="1"/>
          </p:cNvSpPr>
          <p:nvPr>
            <p:ph type="title"/>
          </p:nvPr>
        </p:nvSpPr>
        <p:spPr/>
        <p:txBody>
          <a:bodyPr/>
          <a:lstStyle/>
          <a:p>
            <a:r>
              <a:rPr lang="en-GB"/>
              <a:t>Randomisation</a:t>
            </a:r>
          </a:p>
        </p:txBody>
      </p:sp>
      <p:cxnSp>
        <p:nvCxnSpPr>
          <p:cNvPr id="14" name="Straight Connector 13">
            <a:extLst>
              <a:ext uri="{FF2B5EF4-FFF2-40B4-BE49-F238E27FC236}">
                <a16:creationId xmlns:a16="http://schemas.microsoft.com/office/drawing/2014/main" id="{AB8086E5-741E-79CD-0271-B6561453496F}"/>
              </a:ext>
            </a:extLst>
          </p:cNvPr>
          <p:cNvCxnSpPr/>
          <p:nvPr/>
        </p:nvCxnSpPr>
        <p:spPr>
          <a:xfrm>
            <a:off x="5949538" y="1029589"/>
            <a:ext cx="0" cy="5326761"/>
          </a:xfrm>
          <a:prstGeom prst="line">
            <a:avLst/>
          </a:prstGeom>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49C4FE39-BCDB-737A-11F1-DD9243953F6B}"/>
              </a:ext>
            </a:extLst>
          </p:cNvPr>
          <p:cNvSpPr txBox="1"/>
          <p:nvPr/>
        </p:nvSpPr>
        <p:spPr>
          <a:xfrm>
            <a:off x="2446317" y="1083029"/>
            <a:ext cx="10569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Simple</a:t>
            </a:r>
          </a:p>
        </p:txBody>
      </p:sp>
      <p:sp>
        <p:nvSpPr>
          <p:cNvPr id="21" name="TextBox 20">
            <a:extLst>
              <a:ext uri="{FF2B5EF4-FFF2-40B4-BE49-F238E27FC236}">
                <a16:creationId xmlns:a16="http://schemas.microsoft.com/office/drawing/2014/main" id="{CFAA84CD-2C21-3F71-FCFC-425EE4B911AE}"/>
              </a:ext>
            </a:extLst>
          </p:cNvPr>
          <p:cNvSpPr txBox="1"/>
          <p:nvPr/>
        </p:nvSpPr>
        <p:spPr>
          <a:xfrm>
            <a:off x="8730282" y="1083029"/>
            <a:ext cx="9440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Block</a:t>
            </a:r>
          </a:p>
        </p:txBody>
      </p:sp>
      <p:graphicFrame>
        <p:nvGraphicFramePr>
          <p:cNvPr id="26" name="Table 26">
            <a:extLst>
              <a:ext uri="{FF2B5EF4-FFF2-40B4-BE49-F238E27FC236}">
                <a16:creationId xmlns:a16="http://schemas.microsoft.com/office/drawing/2014/main" id="{2ED5201D-4C55-8E71-F1F1-1BCE66486D18}"/>
              </a:ext>
            </a:extLst>
          </p:cNvPr>
          <p:cNvGraphicFramePr>
            <a:graphicFrameLocks noGrp="1"/>
          </p:cNvGraphicFramePr>
          <p:nvPr/>
        </p:nvGraphicFramePr>
        <p:xfrm>
          <a:off x="7757374" y="2075807"/>
          <a:ext cx="2171865" cy="2595880"/>
        </p:xfrm>
        <a:graphic>
          <a:graphicData uri="http://schemas.openxmlformats.org/drawingml/2006/table">
            <a:tbl>
              <a:tblPr firstRow="1" bandRow="1">
                <a:tableStyleId>{5C22544A-7EE6-4342-B048-85BDC9FD1C3A}</a:tableStyleId>
              </a:tblPr>
              <a:tblGrid>
                <a:gridCol w="1126836">
                  <a:extLst>
                    <a:ext uri="{9D8B030D-6E8A-4147-A177-3AD203B41FA5}">
                      <a16:colId xmlns:a16="http://schemas.microsoft.com/office/drawing/2014/main" val="3198896870"/>
                    </a:ext>
                  </a:extLst>
                </a:gridCol>
                <a:gridCol w="1045029">
                  <a:extLst>
                    <a:ext uri="{9D8B030D-6E8A-4147-A177-3AD203B41FA5}">
                      <a16:colId xmlns:a16="http://schemas.microsoft.com/office/drawing/2014/main" val="3815686022"/>
                    </a:ext>
                  </a:extLst>
                </a:gridCol>
              </a:tblGrid>
              <a:tr h="370840">
                <a:tc>
                  <a:txBody>
                    <a:bodyPr/>
                    <a:lstStyle/>
                    <a:p>
                      <a:r>
                        <a:rPr lang="en-GB"/>
                        <a:t>Dice roll</a:t>
                      </a:r>
                    </a:p>
                  </a:txBody>
                  <a:tcPr/>
                </a:tc>
                <a:tc>
                  <a:txBody>
                    <a:bodyPr/>
                    <a:lstStyle/>
                    <a:p>
                      <a:r>
                        <a:rPr lang="en-GB"/>
                        <a:t>Block</a:t>
                      </a:r>
                    </a:p>
                  </a:txBody>
                  <a:tcPr/>
                </a:tc>
                <a:extLst>
                  <a:ext uri="{0D108BD9-81ED-4DB2-BD59-A6C34878D82A}">
                    <a16:rowId xmlns:a16="http://schemas.microsoft.com/office/drawing/2014/main" val="3249739605"/>
                  </a:ext>
                </a:extLst>
              </a:tr>
              <a:tr h="370840">
                <a:tc>
                  <a:txBody>
                    <a:bodyPr/>
                    <a:lstStyle/>
                    <a:p>
                      <a:r>
                        <a:rPr lang="en-GB"/>
                        <a:t>1</a:t>
                      </a:r>
                    </a:p>
                  </a:txBody>
                  <a:tcPr/>
                </a:tc>
                <a:tc>
                  <a:txBody>
                    <a:bodyPr/>
                    <a:lstStyle/>
                    <a:p>
                      <a:r>
                        <a:rPr lang="en-GB"/>
                        <a:t>AABB</a:t>
                      </a:r>
                    </a:p>
                  </a:txBody>
                  <a:tcPr/>
                </a:tc>
                <a:extLst>
                  <a:ext uri="{0D108BD9-81ED-4DB2-BD59-A6C34878D82A}">
                    <a16:rowId xmlns:a16="http://schemas.microsoft.com/office/drawing/2014/main" val="3511308206"/>
                  </a:ext>
                </a:extLst>
              </a:tr>
              <a:tr h="370840">
                <a:tc>
                  <a:txBody>
                    <a:bodyPr/>
                    <a:lstStyle/>
                    <a:p>
                      <a:r>
                        <a:rPr lang="en-GB"/>
                        <a:t>2</a:t>
                      </a:r>
                    </a:p>
                  </a:txBody>
                  <a:tcPr/>
                </a:tc>
                <a:tc>
                  <a:txBody>
                    <a:bodyPr/>
                    <a:lstStyle/>
                    <a:p>
                      <a:r>
                        <a:rPr lang="en-GB"/>
                        <a:t>ABAB</a:t>
                      </a:r>
                    </a:p>
                  </a:txBody>
                  <a:tcPr/>
                </a:tc>
                <a:extLst>
                  <a:ext uri="{0D108BD9-81ED-4DB2-BD59-A6C34878D82A}">
                    <a16:rowId xmlns:a16="http://schemas.microsoft.com/office/drawing/2014/main" val="625227024"/>
                  </a:ext>
                </a:extLst>
              </a:tr>
              <a:tr h="370840">
                <a:tc>
                  <a:txBody>
                    <a:bodyPr/>
                    <a:lstStyle/>
                    <a:p>
                      <a:r>
                        <a:rPr lang="en-GB"/>
                        <a:t>3</a:t>
                      </a:r>
                    </a:p>
                  </a:txBody>
                  <a:tcPr/>
                </a:tc>
                <a:tc>
                  <a:txBody>
                    <a:bodyPr/>
                    <a:lstStyle/>
                    <a:p>
                      <a:r>
                        <a:rPr lang="en-GB"/>
                        <a:t>ABBA</a:t>
                      </a:r>
                    </a:p>
                  </a:txBody>
                  <a:tcPr/>
                </a:tc>
                <a:extLst>
                  <a:ext uri="{0D108BD9-81ED-4DB2-BD59-A6C34878D82A}">
                    <a16:rowId xmlns:a16="http://schemas.microsoft.com/office/drawing/2014/main" val="1197382699"/>
                  </a:ext>
                </a:extLst>
              </a:tr>
              <a:tr h="370840">
                <a:tc>
                  <a:txBody>
                    <a:bodyPr/>
                    <a:lstStyle/>
                    <a:p>
                      <a:r>
                        <a:rPr lang="en-GB"/>
                        <a:t>4</a:t>
                      </a:r>
                    </a:p>
                  </a:txBody>
                  <a:tcPr/>
                </a:tc>
                <a:tc>
                  <a:txBody>
                    <a:bodyPr/>
                    <a:lstStyle/>
                    <a:p>
                      <a:r>
                        <a:rPr lang="en-GB"/>
                        <a:t>BAAB</a:t>
                      </a:r>
                    </a:p>
                  </a:txBody>
                  <a:tcPr/>
                </a:tc>
                <a:extLst>
                  <a:ext uri="{0D108BD9-81ED-4DB2-BD59-A6C34878D82A}">
                    <a16:rowId xmlns:a16="http://schemas.microsoft.com/office/drawing/2014/main" val="4185073007"/>
                  </a:ext>
                </a:extLst>
              </a:tr>
              <a:tr h="370840">
                <a:tc>
                  <a:txBody>
                    <a:bodyPr/>
                    <a:lstStyle/>
                    <a:p>
                      <a:r>
                        <a:rPr lang="en-GB"/>
                        <a:t>5</a:t>
                      </a:r>
                    </a:p>
                  </a:txBody>
                  <a:tcPr/>
                </a:tc>
                <a:tc>
                  <a:txBody>
                    <a:bodyPr/>
                    <a:lstStyle/>
                    <a:p>
                      <a:r>
                        <a:rPr lang="en-GB"/>
                        <a:t>BABA</a:t>
                      </a:r>
                    </a:p>
                  </a:txBody>
                  <a:tcPr/>
                </a:tc>
                <a:extLst>
                  <a:ext uri="{0D108BD9-81ED-4DB2-BD59-A6C34878D82A}">
                    <a16:rowId xmlns:a16="http://schemas.microsoft.com/office/drawing/2014/main" val="1827179393"/>
                  </a:ext>
                </a:extLst>
              </a:tr>
              <a:tr h="370840">
                <a:tc>
                  <a:txBody>
                    <a:bodyPr/>
                    <a:lstStyle/>
                    <a:p>
                      <a:r>
                        <a:rPr lang="en-GB"/>
                        <a:t>6</a:t>
                      </a:r>
                    </a:p>
                  </a:txBody>
                  <a:tcPr/>
                </a:tc>
                <a:tc>
                  <a:txBody>
                    <a:bodyPr/>
                    <a:lstStyle/>
                    <a:p>
                      <a:r>
                        <a:rPr lang="en-GB"/>
                        <a:t>BBAA</a:t>
                      </a:r>
                    </a:p>
                  </a:txBody>
                  <a:tcPr/>
                </a:tc>
                <a:extLst>
                  <a:ext uri="{0D108BD9-81ED-4DB2-BD59-A6C34878D82A}">
                    <a16:rowId xmlns:a16="http://schemas.microsoft.com/office/drawing/2014/main" val="4107341841"/>
                  </a:ext>
                </a:extLst>
              </a:tr>
            </a:tbl>
          </a:graphicData>
        </a:graphic>
      </p:graphicFrame>
      <p:sp>
        <p:nvSpPr>
          <p:cNvPr id="27" name="TextBox 26">
            <a:extLst>
              <a:ext uri="{FF2B5EF4-FFF2-40B4-BE49-F238E27FC236}">
                <a16:creationId xmlns:a16="http://schemas.microsoft.com/office/drawing/2014/main" id="{D93E197B-A744-29EA-1461-A958E7D30B5B}"/>
              </a:ext>
            </a:extLst>
          </p:cNvPr>
          <p:cNvSpPr txBox="1"/>
          <p:nvPr/>
        </p:nvSpPr>
        <p:spPr>
          <a:xfrm>
            <a:off x="6578931" y="1579418"/>
            <a:ext cx="322705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Example for a block size of 4:</a:t>
            </a:r>
          </a:p>
        </p:txBody>
      </p:sp>
      <p:grpSp>
        <p:nvGrpSpPr>
          <p:cNvPr id="30" name="Group 29">
            <a:extLst>
              <a:ext uri="{FF2B5EF4-FFF2-40B4-BE49-F238E27FC236}">
                <a16:creationId xmlns:a16="http://schemas.microsoft.com/office/drawing/2014/main" id="{8EB1F456-8B31-EAC9-6C28-B430120C755D}"/>
              </a:ext>
            </a:extLst>
          </p:cNvPr>
          <p:cNvGrpSpPr/>
          <p:nvPr/>
        </p:nvGrpSpPr>
        <p:grpSpPr>
          <a:xfrm>
            <a:off x="7613816" y="5512193"/>
            <a:ext cx="3845872" cy="826344"/>
            <a:chOff x="7613816" y="5362487"/>
            <a:chExt cx="3872410" cy="826344"/>
          </a:xfrm>
        </p:grpSpPr>
        <p:sp>
          <p:nvSpPr>
            <p:cNvPr id="28" name="TextBox 27">
              <a:extLst>
                <a:ext uri="{FF2B5EF4-FFF2-40B4-BE49-F238E27FC236}">
                  <a16:creationId xmlns:a16="http://schemas.microsoft.com/office/drawing/2014/main" id="{934B6B91-485F-8B16-D946-DFD65FC77B25}"/>
                </a:ext>
              </a:extLst>
            </p:cNvPr>
            <p:cNvSpPr txBox="1"/>
            <p:nvPr/>
          </p:nvSpPr>
          <p:spPr>
            <a:xfrm>
              <a:off x="7757374" y="5362487"/>
              <a:ext cx="37288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en-GB" sz="1800" b="0" i="0" u="none" strike="noStrike" kern="1200" cap="none" spc="0" normalizeH="0" baseline="0" noProof="0">
                  <a:ln>
                    <a:noFill/>
                  </a:ln>
                  <a:solidFill>
                    <a:srgbClr val="7030A0"/>
                  </a:solidFill>
                  <a:effectLst/>
                  <a:uLnTx/>
                  <a:uFillTx/>
                  <a:latin typeface="Arial" panose="020B0604020202020204"/>
                  <a:ea typeface="+mn-ea"/>
                  <a:cs typeface="+mn-cs"/>
                </a:rPr>
                <a:t>2</a:t>
              </a: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en-GB" sz="1800" b="0" i="0" u="none" strike="noStrike" kern="1200" cap="none" spc="0" normalizeH="0" baseline="0" noProof="0">
                  <a:ln>
                    <a:noFill/>
                  </a:ln>
                  <a:solidFill>
                    <a:srgbClr val="E52F6D"/>
                  </a:solidFill>
                  <a:effectLst/>
                  <a:uLnTx/>
                  <a:uFillTx/>
                  <a:latin typeface="Arial" panose="020B0604020202020204"/>
                  <a:ea typeface="+mn-ea"/>
                  <a:cs typeface="+mn-cs"/>
                </a:rPr>
                <a:t>4</a:t>
              </a: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en-GB" sz="1800" b="0" i="0" u="none" strike="noStrike" kern="1200" cap="none" spc="0" normalizeH="0" baseline="0" noProof="0">
                  <a:ln>
                    <a:noFill/>
                  </a:ln>
                  <a:solidFill>
                    <a:srgbClr val="7030A0"/>
                  </a:solidFill>
                  <a:effectLst/>
                  <a:uLnTx/>
                  <a:uFillTx/>
                  <a:latin typeface="Arial" panose="020B0604020202020204"/>
                  <a:ea typeface="+mn-ea"/>
                  <a:cs typeface="+mn-cs"/>
                </a:rPr>
                <a:t>3</a:t>
              </a: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en-GB" sz="1800" b="0" i="0" u="none" strike="noStrike" kern="1200" cap="none" spc="0" normalizeH="0" baseline="0" noProof="0">
                  <a:ln>
                    <a:noFill/>
                  </a:ln>
                  <a:solidFill>
                    <a:srgbClr val="E52F6D"/>
                  </a:solidFill>
                  <a:effectLst/>
                  <a:uLnTx/>
                  <a:uFillTx/>
                  <a:latin typeface="Arial" panose="020B0604020202020204"/>
                  <a:ea typeface="+mn-ea"/>
                  <a:cs typeface="+mn-cs"/>
                </a:rPr>
                <a:t>6</a:t>
              </a:r>
            </a:p>
          </p:txBody>
        </p:sp>
        <p:sp>
          <p:nvSpPr>
            <p:cNvPr id="29" name="TextBox 28">
              <a:extLst>
                <a:ext uri="{FF2B5EF4-FFF2-40B4-BE49-F238E27FC236}">
                  <a16:creationId xmlns:a16="http://schemas.microsoft.com/office/drawing/2014/main" id="{11FA8541-0A3E-6AE0-1948-FE289F48C62E}"/>
                </a:ext>
              </a:extLst>
            </p:cNvPr>
            <p:cNvSpPr txBox="1"/>
            <p:nvPr/>
          </p:nvSpPr>
          <p:spPr>
            <a:xfrm>
              <a:off x="7613816" y="5819499"/>
              <a:ext cx="312702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7030A0"/>
                  </a:solidFill>
                  <a:effectLst/>
                  <a:uLnTx/>
                  <a:uFillTx/>
                  <a:latin typeface="Arial" panose="020B0604020202020204"/>
                  <a:ea typeface="+mn-ea"/>
                  <a:cs typeface="+mn-cs"/>
                </a:rPr>
                <a:t>ABAB</a:t>
              </a: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en-GB" sz="1800" b="0" i="0" u="none" strike="noStrike" kern="1200" cap="none" spc="0" normalizeH="0" baseline="0" noProof="0">
                  <a:ln>
                    <a:noFill/>
                  </a:ln>
                  <a:solidFill>
                    <a:srgbClr val="E52F6D"/>
                  </a:solidFill>
                  <a:effectLst/>
                  <a:uLnTx/>
                  <a:uFillTx/>
                  <a:latin typeface="Arial" panose="020B0604020202020204"/>
                  <a:ea typeface="+mn-ea"/>
                  <a:cs typeface="+mn-cs"/>
                </a:rPr>
                <a:t>BAAB</a:t>
              </a: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en-GB" sz="1800" b="0" i="0" u="none" strike="noStrike" kern="1200" cap="none" spc="0" normalizeH="0" baseline="0" noProof="0">
                  <a:ln>
                    <a:noFill/>
                  </a:ln>
                  <a:solidFill>
                    <a:srgbClr val="7030A0"/>
                  </a:solidFill>
                  <a:effectLst/>
                  <a:uLnTx/>
                  <a:uFillTx/>
                  <a:latin typeface="Arial" panose="020B0604020202020204"/>
                  <a:ea typeface="+mn-ea"/>
                  <a:cs typeface="+mn-cs"/>
                </a:rPr>
                <a:t>ABBA</a:t>
              </a: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en-GB" sz="1800" b="0" i="0" u="none" strike="noStrike" kern="1200" cap="none" spc="0" normalizeH="0" baseline="0" noProof="0">
                  <a:ln>
                    <a:noFill/>
                  </a:ln>
                  <a:solidFill>
                    <a:srgbClr val="E52F6D"/>
                  </a:solidFill>
                  <a:effectLst/>
                  <a:uLnTx/>
                  <a:uFillTx/>
                  <a:latin typeface="Arial" panose="020B0604020202020204"/>
                  <a:ea typeface="+mn-ea"/>
                  <a:cs typeface="+mn-cs"/>
                </a:rPr>
                <a:t>BBAA</a:t>
              </a:r>
            </a:p>
          </p:txBody>
        </p:sp>
      </p:grpSp>
      <p:pic>
        <p:nvPicPr>
          <p:cNvPr id="1030" name="Picture 6" descr="3,800 Coin Flip Images, Stock Photos &amp; Vectors | Shutterstock">
            <a:extLst>
              <a:ext uri="{FF2B5EF4-FFF2-40B4-BE49-F238E27FC236}">
                <a16:creationId xmlns:a16="http://schemas.microsoft.com/office/drawing/2014/main" id="{24D6CC93-BC9E-923B-6317-9146C7ACA7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918"/>
          <a:stretch/>
        </p:blipFill>
        <p:spPr bwMode="auto">
          <a:xfrm>
            <a:off x="1341346" y="2075807"/>
            <a:ext cx="3190930" cy="3233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795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8525D0-57CC-2C6E-BD2B-1C79E7615A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BF530E-1875-46E6-901C-76683197A1B3}" type="slidenum">
              <a:rPr kumimoji="0" lang="en-GB"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2" name="Footer Placeholder 1">
            <a:extLst>
              <a:ext uri="{FF2B5EF4-FFF2-40B4-BE49-F238E27FC236}">
                <a16:creationId xmlns:a16="http://schemas.microsoft.com/office/drawing/2014/main" id="{E8B43D5B-764A-CB90-306F-4E6836FCD6B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Cydney Bruce, NCTU</a:t>
            </a:r>
          </a:p>
        </p:txBody>
      </p:sp>
      <p:sp>
        <p:nvSpPr>
          <p:cNvPr id="12" name="Text Placeholder 11">
            <a:extLst>
              <a:ext uri="{FF2B5EF4-FFF2-40B4-BE49-F238E27FC236}">
                <a16:creationId xmlns:a16="http://schemas.microsoft.com/office/drawing/2014/main" id="{0391A1E2-1E4A-A064-F54A-A8FF22E4BF30}"/>
              </a:ext>
            </a:extLst>
          </p:cNvPr>
          <p:cNvSpPr>
            <a:spLocks noGrp="1"/>
          </p:cNvSpPr>
          <p:nvPr>
            <p:ph type="body" sz="quarter" idx="18"/>
          </p:nvPr>
        </p:nvSpPr>
        <p:spPr/>
        <p:txBody>
          <a:bodyPr/>
          <a:lstStyle/>
          <a:p>
            <a:endParaRPr lang="en-GB"/>
          </a:p>
        </p:txBody>
      </p:sp>
      <p:sp>
        <p:nvSpPr>
          <p:cNvPr id="4" name="Date Placeholder 3">
            <a:extLst>
              <a:ext uri="{FF2B5EF4-FFF2-40B4-BE49-F238E27FC236}">
                <a16:creationId xmlns:a16="http://schemas.microsoft.com/office/drawing/2014/main" id="{5A13B37F-7382-70D1-358D-6F1CCA735F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0F7DE-C861-5B4A-8F6E-B41E688AA230}" type="datetime4">
              <a:rPr kumimoji="0" lang="en-GB"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 September 2025</a:t>
            </a:fld>
            <a:endParaRPr kumimoji="0" lang="en-GB"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
        <p:nvSpPr>
          <p:cNvPr id="11" name="Title 10">
            <a:extLst>
              <a:ext uri="{FF2B5EF4-FFF2-40B4-BE49-F238E27FC236}">
                <a16:creationId xmlns:a16="http://schemas.microsoft.com/office/drawing/2014/main" id="{4A52A5C6-97B3-0A2D-94ED-D0983D61C7EA}"/>
              </a:ext>
            </a:extLst>
          </p:cNvPr>
          <p:cNvSpPr>
            <a:spLocks noGrp="1"/>
          </p:cNvSpPr>
          <p:nvPr>
            <p:ph type="title"/>
          </p:nvPr>
        </p:nvSpPr>
        <p:spPr/>
        <p:txBody>
          <a:bodyPr/>
          <a:lstStyle/>
          <a:p>
            <a:r>
              <a:rPr lang="en-GB"/>
              <a:t>Randomisation</a:t>
            </a:r>
          </a:p>
        </p:txBody>
      </p:sp>
      <p:cxnSp>
        <p:nvCxnSpPr>
          <p:cNvPr id="14" name="Straight Connector 13">
            <a:extLst>
              <a:ext uri="{FF2B5EF4-FFF2-40B4-BE49-F238E27FC236}">
                <a16:creationId xmlns:a16="http://schemas.microsoft.com/office/drawing/2014/main" id="{AB8086E5-741E-79CD-0271-B6561453496F}"/>
              </a:ext>
            </a:extLst>
          </p:cNvPr>
          <p:cNvCxnSpPr/>
          <p:nvPr/>
        </p:nvCxnSpPr>
        <p:spPr>
          <a:xfrm>
            <a:off x="5949538" y="1029589"/>
            <a:ext cx="0" cy="5326761"/>
          </a:xfrm>
          <a:prstGeom prst="line">
            <a:avLst/>
          </a:prstGeom>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30D24F16-0E0B-B90E-971A-EEFC2EE6520A}"/>
              </a:ext>
            </a:extLst>
          </p:cNvPr>
          <p:cNvSpPr txBox="1"/>
          <p:nvPr/>
        </p:nvSpPr>
        <p:spPr>
          <a:xfrm>
            <a:off x="8160105" y="1159961"/>
            <a:ext cx="19713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Minimisation</a:t>
            </a:r>
          </a:p>
        </p:txBody>
      </p:sp>
      <p:sp>
        <p:nvSpPr>
          <p:cNvPr id="20" name="TextBox 19">
            <a:extLst>
              <a:ext uri="{FF2B5EF4-FFF2-40B4-BE49-F238E27FC236}">
                <a16:creationId xmlns:a16="http://schemas.microsoft.com/office/drawing/2014/main" id="{6AC6F2F0-35A3-94A2-8BE9-13292FF050A7}"/>
              </a:ext>
            </a:extLst>
          </p:cNvPr>
          <p:cNvSpPr txBox="1"/>
          <p:nvPr/>
        </p:nvSpPr>
        <p:spPr>
          <a:xfrm>
            <a:off x="2074780" y="1159961"/>
            <a:ext cx="15141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Stratification</a:t>
            </a:r>
          </a:p>
        </p:txBody>
      </p:sp>
      <p:graphicFrame>
        <p:nvGraphicFramePr>
          <p:cNvPr id="22" name="Table 22">
            <a:extLst>
              <a:ext uri="{FF2B5EF4-FFF2-40B4-BE49-F238E27FC236}">
                <a16:creationId xmlns:a16="http://schemas.microsoft.com/office/drawing/2014/main" id="{341860DE-480B-CAE7-B9D0-FDEBF58FEEE4}"/>
              </a:ext>
            </a:extLst>
          </p:cNvPr>
          <p:cNvGraphicFramePr>
            <a:graphicFrameLocks noGrp="1"/>
          </p:cNvGraphicFramePr>
          <p:nvPr>
            <p:extLst>
              <p:ext uri="{D42A27DB-BD31-4B8C-83A1-F6EECF244321}">
                <p14:modId xmlns:p14="http://schemas.microsoft.com/office/powerpoint/2010/main" val="195637663"/>
              </p:ext>
            </p:extLst>
          </p:nvPr>
        </p:nvGraphicFramePr>
        <p:xfrm>
          <a:off x="945073" y="1732885"/>
          <a:ext cx="3773516" cy="1483360"/>
        </p:xfrm>
        <a:graphic>
          <a:graphicData uri="http://schemas.openxmlformats.org/drawingml/2006/table">
            <a:tbl>
              <a:tblPr firstRow="1" bandRow="1">
                <a:tableStyleId>{912C8C85-51F0-491E-9774-3900AFEF0FD7}</a:tableStyleId>
              </a:tblPr>
              <a:tblGrid>
                <a:gridCol w="836232">
                  <a:extLst>
                    <a:ext uri="{9D8B030D-6E8A-4147-A177-3AD203B41FA5}">
                      <a16:colId xmlns:a16="http://schemas.microsoft.com/office/drawing/2014/main" val="1747062776"/>
                    </a:ext>
                  </a:extLst>
                </a:gridCol>
                <a:gridCol w="1091879">
                  <a:extLst>
                    <a:ext uri="{9D8B030D-6E8A-4147-A177-3AD203B41FA5}">
                      <a16:colId xmlns:a16="http://schemas.microsoft.com/office/drawing/2014/main" val="3195076114"/>
                    </a:ext>
                  </a:extLst>
                </a:gridCol>
                <a:gridCol w="919130">
                  <a:extLst>
                    <a:ext uri="{9D8B030D-6E8A-4147-A177-3AD203B41FA5}">
                      <a16:colId xmlns:a16="http://schemas.microsoft.com/office/drawing/2014/main" val="4028766218"/>
                    </a:ext>
                  </a:extLst>
                </a:gridCol>
                <a:gridCol w="926275">
                  <a:extLst>
                    <a:ext uri="{9D8B030D-6E8A-4147-A177-3AD203B41FA5}">
                      <a16:colId xmlns:a16="http://schemas.microsoft.com/office/drawing/2014/main" val="3674903768"/>
                    </a:ext>
                  </a:extLst>
                </a:gridCol>
              </a:tblGrid>
              <a:tr h="370840">
                <a:tc rowSpan="2" gridSpan="2">
                  <a:txBody>
                    <a:bodyPr/>
                    <a:lstStyle/>
                    <a:p>
                      <a:pPr algn="ctr"/>
                      <a:endParaRPr lang="en-GB"/>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52F6D"/>
                    </a:solidFill>
                  </a:tcPr>
                </a:tc>
                <a:tc rowSpan="2"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52F6D"/>
                    </a:solidFill>
                  </a:tcPr>
                </a:tc>
                <a:tc gridSpan="2">
                  <a:txBody>
                    <a:bodyPr/>
                    <a:lstStyle/>
                    <a:p>
                      <a:pPr algn="ctr"/>
                      <a:r>
                        <a:rPr lang="en-GB"/>
                        <a:t>Age</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4245074504"/>
                  </a:ext>
                </a:extLst>
              </a:tr>
              <a:tr h="370840">
                <a:tc gridSpan="2" vMerge="1">
                  <a:txBody>
                    <a:bodyPr/>
                    <a:lstStyle/>
                    <a:p>
                      <a:endParaRPr lang="en-GB"/>
                    </a:p>
                  </a:txBody>
                  <a:tcPr>
                    <a:solidFill>
                      <a:srgbClr val="E52F6D"/>
                    </a:solidFill>
                  </a:tcPr>
                </a:tc>
                <a:tc hMerge="1" v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2F6D"/>
                    </a:solidFill>
                  </a:tcPr>
                </a:tc>
                <a:tc>
                  <a:txBody>
                    <a:bodyPr/>
                    <a:lstStyle/>
                    <a:p>
                      <a:pPr marL="0" algn="l" defTabSz="914400" rtl="0" eaLnBrk="1" latinLnBrk="0" hangingPunct="1"/>
                      <a:r>
                        <a:rPr lang="en-GB" sz="1800" b="1" kern="1200">
                          <a:solidFill>
                            <a:schemeClr val="bg1"/>
                          </a:solidFill>
                          <a:latin typeface="+mn-lt"/>
                          <a:ea typeface="+mn-ea"/>
                          <a:cs typeface="+mn-cs"/>
                        </a:rPr>
                        <a:t>&lt; 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2F6D"/>
                    </a:solidFill>
                  </a:tcPr>
                </a:tc>
                <a:tc>
                  <a:txBody>
                    <a:bodyPr/>
                    <a:lstStyle/>
                    <a:p>
                      <a:pPr marL="0" algn="l" defTabSz="914400" rtl="0" eaLnBrk="1" latinLnBrk="0" hangingPunct="1"/>
                      <a:r>
                        <a:rPr lang="en-GB" sz="1800" b="1" kern="1200">
                          <a:solidFill>
                            <a:schemeClr val="bg1"/>
                          </a:solidFill>
                          <a:latin typeface="+mn-lt"/>
                          <a:ea typeface="+mn-ea"/>
                          <a:cs typeface="+mn-cs"/>
                        </a:rPr>
                        <a:t>&gt; 50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2F6D"/>
                    </a:solidFill>
                  </a:tcPr>
                </a:tc>
                <a:extLst>
                  <a:ext uri="{0D108BD9-81ED-4DB2-BD59-A6C34878D82A}">
                    <a16:rowId xmlns:a16="http://schemas.microsoft.com/office/drawing/2014/main" val="1229027232"/>
                  </a:ext>
                </a:extLst>
              </a:tr>
              <a:tr h="37084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a:solidFill>
                            <a:schemeClr val="bg1"/>
                          </a:solidFill>
                          <a:latin typeface="+mn-lt"/>
                          <a:ea typeface="+mn-ea"/>
                          <a:cs typeface="+mn-cs"/>
                        </a:rPr>
                        <a:t>Sex</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52F6D"/>
                    </a:solidFill>
                  </a:tcPr>
                </a:tc>
                <a:tc>
                  <a:txBody>
                    <a:bodyPr/>
                    <a:lstStyle/>
                    <a:p>
                      <a:r>
                        <a:rPr lang="en-GB" sz="1800" b="1" kern="1200">
                          <a:solidFill>
                            <a:schemeClr val="bg1"/>
                          </a:solidFill>
                          <a:latin typeface="+mn-lt"/>
                          <a:ea typeface="+mn-ea"/>
                          <a:cs typeface="+mn-cs"/>
                        </a:rPr>
                        <a:t>Male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2F6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panose="020B0604020202020204"/>
                          <a:ea typeface="+mn-ea"/>
                          <a:cs typeface="+mn-cs"/>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panose="020B0604020202020204"/>
                          <a:ea typeface="+mn-ea"/>
                          <a:cs typeface="+mn-cs"/>
                        </a:rPr>
                        <a:t>(2)</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1523648"/>
                  </a:ext>
                </a:extLst>
              </a:tr>
              <a:tr h="370840">
                <a:tc vMerge="1">
                  <a:txBody>
                    <a:bodyPr/>
                    <a:lstStyle/>
                    <a:p>
                      <a:endParaRPr lang="en-GB" sz="1800" b="1" kern="1200">
                        <a:solidFill>
                          <a:schemeClr val="bg1"/>
                        </a:solidFill>
                        <a:latin typeface="+mn-lt"/>
                        <a:ea typeface="+mn-ea"/>
                        <a:cs typeface="+mn-cs"/>
                      </a:endParaRPr>
                    </a:p>
                  </a:txBody>
                  <a:tcPr>
                    <a:solidFill>
                      <a:srgbClr val="E52F6D"/>
                    </a:solidFill>
                  </a:tcPr>
                </a:tc>
                <a:tc>
                  <a:txBody>
                    <a:bodyPr/>
                    <a:lstStyle/>
                    <a:p>
                      <a:r>
                        <a:rPr lang="en-GB" sz="1800" b="1" kern="1200">
                          <a:solidFill>
                            <a:schemeClr val="bg1"/>
                          </a:solidFill>
                          <a:latin typeface="+mn-lt"/>
                          <a:ea typeface="+mn-ea"/>
                          <a:cs typeface="+mn-cs"/>
                        </a:rPr>
                        <a:t>Female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52F6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panose="020B0604020202020204"/>
                          <a:ea typeface="+mn-ea"/>
                          <a:cs typeface="+mn-cs"/>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panose="020B0604020202020204"/>
                          <a:ea typeface="+mn-ea"/>
                          <a:cs typeface="+mn-cs"/>
                        </a:rPr>
                        <a:t>(4)</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4520394"/>
                  </a:ext>
                </a:extLst>
              </a:tr>
            </a:tbl>
          </a:graphicData>
        </a:graphic>
      </p:graphicFrame>
      <p:graphicFrame>
        <p:nvGraphicFramePr>
          <p:cNvPr id="23" name="Table 22">
            <a:extLst>
              <a:ext uri="{FF2B5EF4-FFF2-40B4-BE49-F238E27FC236}">
                <a16:creationId xmlns:a16="http://schemas.microsoft.com/office/drawing/2014/main" id="{1EAD1702-C696-F111-D382-2B5D8AD70BA2}"/>
              </a:ext>
            </a:extLst>
          </p:cNvPr>
          <p:cNvGraphicFramePr>
            <a:graphicFrameLocks noGrp="1"/>
          </p:cNvGraphicFramePr>
          <p:nvPr>
            <p:extLst>
              <p:ext uri="{D42A27DB-BD31-4B8C-83A1-F6EECF244321}">
                <p14:modId xmlns:p14="http://schemas.microsoft.com/office/powerpoint/2010/main" val="124264982"/>
              </p:ext>
            </p:extLst>
          </p:nvPr>
        </p:nvGraphicFramePr>
        <p:xfrm>
          <a:off x="7180488" y="1775546"/>
          <a:ext cx="3773516" cy="2225040"/>
        </p:xfrm>
        <a:graphic>
          <a:graphicData uri="http://schemas.openxmlformats.org/drawingml/2006/table">
            <a:tbl>
              <a:tblPr firstRow="1" bandRow="1">
                <a:tableStyleId>{17292A2E-F333-43FB-9621-5CBBE7FDCDCB}</a:tableStyleId>
              </a:tblPr>
              <a:tblGrid>
                <a:gridCol w="836232">
                  <a:extLst>
                    <a:ext uri="{9D8B030D-6E8A-4147-A177-3AD203B41FA5}">
                      <a16:colId xmlns:a16="http://schemas.microsoft.com/office/drawing/2014/main" val="1747062776"/>
                    </a:ext>
                  </a:extLst>
                </a:gridCol>
                <a:gridCol w="1091879">
                  <a:extLst>
                    <a:ext uri="{9D8B030D-6E8A-4147-A177-3AD203B41FA5}">
                      <a16:colId xmlns:a16="http://schemas.microsoft.com/office/drawing/2014/main" val="3195076114"/>
                    </a:ext>
                  </a:extLst>
                </a:gridCol>
                <a:gridCol w="919130">
                  <a:extLst>
                    <a:ext uri="{9D8B030D-6E8A-4147-A177-3AD203B41FA5}">
                      <a16:colId xmlns:a16="http://schemas.microsoft.com/office/drawing/2014/main" val="4028766218"/>
                    </a:ext>
                  </a:extLst>
                </a:gridCol>
                <a:gridCol w="926275">
                  <a:extLst>
                    <a:ext uri="{9D8B030D-6E8A-4147-A177-3AD203B41FA5}">
                      <a16:colId xmlns:a16="http://schemas.microsoft.com/office/drawing/2014/main" val="3674903768"/>
                    </a:ext>
                  </a:extLst>
                </a:gridCol>
              </a:tblGrid>
              <a:tr h="370840">
                <a:tc rowSpan="2" gridSpan="2">
                  <a:txBody>
                    <a:bodyPr/>
                    <a:lstStyle/>
                    <a:p>
                      <a:pPr algn="ctr"/>
                      <a:endParaRPr lang="en-GB"/>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1B2A6B"/>
                    </a:solidFill>
                  </a:tcPr>
                </a:tc>
                <a:tc rowSpan="2" hMerge="1">
                  <a:txBody>
                    <a:bodyPr/>
                    <a:lstStyle/>
                    <a:p>
                      <a:endParaRPr lang="en-GB"/>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2">
                  <a:txBody>
                    <a:bodyPr/>
                    <a:lstStyle/>
                    <a:p>
                      <a:pPr algn="ctr"/>
                      <a:r>
                        <a:rPr lang="en-GB"/>
                        <a:t>Treatment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4245074504"/>
                  </a:ext>
                </a:extLst>
              </a:tr>
              <a:tr h="370840">
                <a:tc gridSpan="2" vMerge="1">
                  <a:txBody>
                    <a:bodyPr/>
                    <a:lstStyle/>
                    <a:p>
                      <a:endParaRPr lang="en-GB"/>
                    </a:p>
                  </a:txBody>
                  <a:tcPr>
                    <a:solidFill>
                      <a:srgbClr val="E52F6D"/>
                    </a:solidFill>
                  </a:tcPr>
                </a:tc>
                <a:tc hMerge="1" vMerge="1">
                  <a:txBody>
                    <a:bodyPr/>
                    <a:lstStyle/>
                    <a:p>
                      <a:endParaRPr lang="en-GB"/>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GB" sz="1800" b="1" kern="1200" dirty="0">
                          <a:solidFill>
                            <a:schemeClr val="bg1"/>
                          </a:solidFill>
                        </a:rPr>
                        <a:t>A</a:t>
                      </a:r>
                      <a:endParaRPr lang="en-GB" sz="1800" b="1"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B2A6B"/>
                    </a:solidFill>
                  </a:tcPr>
                </a:tc>
                <a:tc>
                  <a:txBody>
                    <a:bodyPr/>
                    <a:lstStyle/>
                    <a:p>
                      <a:pPr marL="0" algn="ctr" defTabSz="914400" rtl="0" eaLnBrk="1" latinLnBrk="0" hangingPunct="1"/>
                      <a:r>
                        <a:rPr lang="en-GB" sz="1800" b="1" kern="1200" dirty="0">
                          <a:solidFill>
                            <a:schemeClr val="bg1"/>
                          </a:solidFill>
                        </a:rPr>
                        <a:t>B</a:t>
                      </a:r>
                      <a:endParaRPr lang="en-GB" sz="1800" b="1"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B2A6B"/>
                    </a:solidFill>
                  </a:tcPr>
                </a:tc>
                <a:extLst>
                  <a:ext uri="{0D108BD9-81ED-4DB2-BD59-A6C34878D82A}">
                    <a16:rowId xmlns:a16="http://schemas.microsoft.com/office/drawing/2014/main" val="1229027232"/>
                  </a:ext>
                </a:extLst>
              </a:tr>
              <a:tr h="3708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kern="1200">
                          <a:solidFill>
                            <a:schemeClr val="bg1"/>
                          </a:solidFill>
                          <a:latin typeface="+mn-lt"/>
                          <a:ea typeface="+mn-ea"/>
                          <a:cs typeface="+mn-cs"/>
                        </a:rPr>
                        <a:t>Sex</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B2A6B"/>
                    </a:solidFill>
                  </a:tcPr>
                </a:tc>
                <a:tc>
                  <a:txBody>
                    <a:bodyPr/>
                    <a:lstStyle/>
                    <a:p>
                      <a:r>
                        <a:rPr lang="en-GB" sz="1800" b="1" kern="1200">
                          <a:solidFill>
                            <a:schemeClr val="bg1"/>
                          </a:solidFill>
                        </a:rPr>
                        <a:t>Male</a:t>
                      </a:r>
                      <a:endParaRPr lang="en-GB" sz="1800" b="1" kern="120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B2A6B"/>
                    </a:solidFill>
                  </a:tcPr>
                </a:tc>
                <a:tc>
                  <a:txBody>
                    <a:bodyPr/>
                    <a:lstStyle/>
                    <a:p>
                      <a:pPr algn="ctr"/>
                      <a:r>
                        <a:rPr lang="en-GB"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pPr algn="ctr"/>
                      <a:r>
                        <a:rPr lang="en-GB" dirty="0"/>
                        <a:t>(3)</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extLst>
                  <a:ext uri="{0D108BD9-81ED-4DB2-BD59-A6C34878D82A}">
                    <a16:rowId xmlns:a16="http://schemas.microsoft.com/office/drawing/2014/main" val="1481523648"/>
                  </a:ext>
                </a:extLst>
              </a:tr>
              <a:tr h="370840">
                <a:tc vMerge="1">
                  <a:txBody>
                    <a:bodyPr/>
                    <a:lstStyle/>
                    <a:p>
                      <a:endParaRPr lang="en-GB" sz="1800" b="1" kern="1200">
                        <a:solidFill>
                          <a:schemeClr val="bg1"/>
                        </a:solidFill>
                        <a:latin typeface="+mn-lt"/>
                        <a:ea typeface="+mn-ea"/>
                        <a:cs typeface="+mn-cs"/>
                      </a:endParaRPr>
                    </a:p>
                  </a:txBody>
                  <a:tcPr>
                    <a:solidFill>
                      <a:srgbClr val="E52F6D"/>
                    </a:solidFill>
                  </a:tcPr>
                </a:tc>
                <a:tc>
                  <a:txBody>
                    <a:bodyPr/>
                    <a:lstStyle/>
                    <a:p>
                      <a:r>
                        <a:rPr lang="en-GB" sz="1800" b="1" kern="1200">
                          <a:solidFill>
                            <a:schemeClr val="bg1"/>
                          </a:solidFill>
                        </a:rPr>
                        <a:t>Female</a:t>
                      </a:r>
                      <a:endParaRPr lang="en-GB" sz="1800" b="1" kern="120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B2A6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(4)</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520394"/>
                  </a:ext>
                </a:extLst>
              </a:tr>
              <a:tr h="370840">
                <a:tc>
                  <a:txBody>
                    <a:bodyPr/>
                    <a:lstStyle/>
                    <a:p>
                      <a:pPr algn="ctr"/>
                      <a:r>
                        <a:rPr lang="en-GB" sz="1800" b="1" kern="1200">
                          <a:solidFill>
                            <a:schemeClr val="bg1"/>
                          </a:solidFill>
                          <a:latin typeface="+mn-lt"/>
                          <a:ea typeface="+mn-ea"/>
                          <a:cs typeface="+mn-cs"/>
                        </a:rPr>
                        <a:t>Age</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1B2A6B"/>
                    </a:solidFill>
                  </a:tcPr>
                </a:tc>
                <a:tc>
                  <a:txBody>
                    <a:bodyPr/>
                    <a:lstStyle/>
                    <a:p>
                      <a:r>
                        <a:rPr lang="en-GB" sz="1800" b="1" kern="1200">
                          <a:solidFill>
                            <a:schemeClr val="bg1"/>
                          </a:solidFill>
                          <a:latin typeface="+mn-lt"/>
                          <a:ea typeface="+mn-ea"/>
                          <a:cs typeface="+mn-cs"/>
                        </a:rPr>
                        <a:t>&lt; 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B2A6B"/>
                    </a:solidFill>
                  </a:tcPr>
                </a:tc>
                <a:tc>
                  <a:txBody>
                    <a:bodyPr/>
                    <a:lstStyle/>
                    <a:p>
                      <a:pPr algn="ctr"/>
                      <a:r>
                        <a:rPr lang="en-GB"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pPr algn="ctr"/>
                      <a:r>
                        <a:rPr lang="en-GB" dirty="0"/>
                        <a:t>(7)</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extLst>
                  <a:ext uri="{0D108BD9-81ED-4DB2-BD59-A6C34878D82A}">
                    <a16:rowId xmlns:a16="http://schemas.microsoft.com/office/drawing/2014/main" val="897962200"/>
                  </a:ext>
                </a:extLst>
              </a:tr>
              <a:tr h="370840">
                <a:tc>
                  <a:txBody>
                    <a:bodyPr/>
                    <a:lstStyle/>
                    <a:p>
                      <a:pPr algn="ctr"/>
                      <a:endParaRPr lang="en-GB"/>
                    </a:p>
                  </a:txBody>
                  <a:tcPr anchor="ctr">
                    <a:lnR w="12700" cap="flat" cmpd="sng" algn="ctr">
                      <a:solidFill>
                        <a:schemeClr val="tx1"/>
                      </a:solidFill>
                      <a:prstDash val="solid"/>
                      <a:round/>
                      <a:headEnd type="none" w="med" len="med"/>
                      <a:tailEnd type="none" w="med" len="med"/>
                    </a:lnR>
                    <a:solidFill>
                      <a:srgbClr val="1B2A6B"/>
                    </a:solidFill>
                  </a:tcPr>
                </a:tc>
                <a:tc>
                  <a:txBody>
                    <a:bodyPr/>
                    <a:lstStyle/>
                    <a:p>
                      <a:r>
                        <a:rPr lang="en-GB" sz="1800" b="1" kern="1200">
                          <a:solidFill>
                            <a:schemeClr val="bg1"/>
                          </a:solidFill>
                          <a:latin typeface="+mn-lt"/>
                          <a:ea typeface="+mn-ea"/>
                          <a:cs typeface="+mn-cs"/>
                        </a:rPr>
                        <a:t>&gt; 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1B2A6B"/>
                    </a:solidFill>
                  </a:tcPr>
                </a:tc>
                <a:tc>
                  <a:txBody>
                    <a:bodyPr/>
                    <a:lstStyle/>
                    <a:p>
                      <a:pPr algn="ctr"/>
                      <a:r>
                        <a:rPr lang="en-GB"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GB" dirty="0"/>
                        <a:t>(8)</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6551538"/>
                  </a:ext>
                </a:extLst>
              </a:tr>
            </a:tbl>
          </a:graphicData>
        </a:graphic>
      </p:graphicFrame>
      <p:sp>
        <p:nvSpPr>
          <p:cNvPr id="24" name="TextBox 23">
            <a:extLst>
              <a:ext uri="{FF2B5EF4-FFF2-40B4-BE49-F238E27FC236}">
                <a16:creationId xmlns:a16="http://schemas.microsoft.com/office/drawing/2014/main" id="{696D98DF-9D84-709E-6794-BE2CB4AB2F57}"/>
              </a:ext>
            </a:extLst>
          </p:cNvPr>
          <p:cNvSpPr txBox="1"/>
          <p:nvPr/>
        </p:nvSpPr>
        <p:spPr>
          <a:xfrm>
            <a:off x="7084269" y="4108732"/>
            <a:ext cx="3016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Next Allocation: Male / &lt; 50</a:t>
            </a:r>
          </a:p>
        </p:txBody>
      </p:sp>
      <p:sp>
        <p:nvSpPr>
          <p:cNvPr id="25" name="TextBox 24">
            <a:extLst>
              <a:ext uri="{FF2B5EF4-FFF2-40B4-BE49-F238E27FC236}">
                <a16:creationId xmlns:a16="http://schemas.microsoft.com/office/drawing/2014/main" id="{66B5FF26-9E18-D2F9-16D0-0E006AC109BE}"/>
              </a:ext>
            </a:extLst>
          </p:cNvPr>
          <p:cNvSpPr txBox="1"/>
          <p:nvPr/>
        </p:nvSpPr>
        <p:spPr>
          <a:xfrm>
            <a:off x="6242463" y="4678543"/>
            <a:ext cx="5248812"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rPr>
              <a:t>Treatment A: (1) + (5)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rPr>
              <a:t>Treatment B: (3) + (7)</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rPr>
              <a:t>Allocate to smallest total!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0000"/>
                </a:solidFill>
                <a:latin typeface="Arial" panose="020B0604020202020204"/>
              </a:rPr>
              <a:t>- </a:t>
            </a:r>
            <a:r>
              <a:rPr lang="en-GB" sz="1400" dirty="0">
                <a:solidFill>
                  <a:srgbClr val="000000"/>
                </a:solidFill>
                <a:latin typeface="Arial" panose="020B0604020202020204"/>
              </a:rPr>
              <a:t>Note this is usually done with a random element in practice</a:t>
            </a:r>
            <a:endParaRPr kumimoji="0" lang="en-GB" sz="1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aphicFrame>
        <p:nvGraphicFramePr>
          <p:cNvPr id="3" name="Table 4">
            <a:extLst>
              <a:ext uri="{FF2B5EF4-FFF2-40B4-BE49-F238E27FC236}">
                <a16:creationId xmlns:a16="http://schemas.microsoft.com/office/drawing/2014/main" id="{8EF6F433-4D46-4E9B-7333-B2B70F6F25A9}"/>
              </a:ext>
            </a:extLst>
          </p:cNvPr>
          <p:cNvGraphicFramePr>
            <a:graphicFrameLocks noGrp="1"/>
          </p:cNvGraphicFramePr>
          <p:nvPr>
            <p:extLst>
              <p:ext uri="{D42A27DB-BD31-4B8C-83A1-F6EECF244321}">
                <p14:modId xmlns:p14="http://schemas.microsoft.com/office/powerpoint/2010/main" val="1407190614"/>
              </p:ext>
            </p:extLst>
          </p:nvPr>
        </p:nvGraphicFramePr>
        <p:xfrm>
          <a:off x="1605081" y="4457811"/>
          <a:ext cx="2416233" cy="1559560"/>
        </p:xfrm>
        <a:graphic>
          <a:graphicData uri="http://schemas.openxmlformats.org/drawingml/2006/table">
            <a:tbl>
              <a:tblPr firstRow="1" bandRow="1">
                <a:tableStyleId>{912C8C85-51F0-491E-9774-3900AFEF0FD7}</a:tableStyleId>
              </a:tblPr>
              <a:tblGrid>
                <a:gridCol w="616197">
                  <a:extLst>
                    <a:ext uri="{9D8B030D-6E8A-4147-A177-3AD203B41FA5}">
                      <a16:colId xmlns:a16="http://schemas.microsoft.com/office/drawing/2014/main" val="1229200710"/>
                    </a:ext>
                  </a:extLst>
                </a:gridCol>
                <a:gridCol w="617517">
                  <a:extLst>
                    <a:ext uri="{9D8B030D-6E8A-4147-A177-3AD203B41FA5}">
                      <a16:colId xmlns:a16="http://schemas.microsoft.com/office/drawing/2014/main" val="382916925"/>
                    </a:ext>
                  </a:extLst>
                </a:gridCol>
                <a:gridCol w="593767">
                  <a:extLst>
                    <a:ext uri="{9D8B030D-6E8A-4147-A177-3AD203B41FA5}">
                      <a16:colId xmlns:a16="http://schemas.microsoft.com/office/drawing/2014/main" val="914145252"/>
                    </a:ext>
                  </a:extLst>
                </a:gridCol>
                <a:gridCol w="588752">
                  <a:extLst>
                    <a:ext uri="{9D8B030D-6E8A-4147-A177-3AD203B41FA5}">
                      <a16:colId xmlns:a16="http://schemas.microsoft.com/office/drawing/2014/main" val="1605366818"/>
                    </a:ext>
                  </a:extLst>
                </a:gridCol>
              </a:tblGrid>
              <a:tr h="370840">
                <a:tc>
                  <a:txBody>
                    <a:bodyPr/>
                    <a:lstStyle/>
                    <a:p>
                      <a:r>
                        <a:rPr lang="en-GB" dirty="0"/>
                        <a:t>(1)</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GB"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a:ea typeface="+mn-ea"/>
                          <a:cs typeface="+mn-cs"/>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a:ea typeface="+mn-ea"/>
                          <a:cs typeface="+mn-cs"/>
                        </a:rPr>
                        <a:t>(4)</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4110034"/>
                  </a:ext>
                </a:extLst>
              </a:tr>
              <a:tr h="1112520">
                <a:tc>
                  <a:txBody>
                    <a:bodyPr/>
                    <a:lstStyle/>
                    <a:p>
                      <a:r>
                        <a:rPr lang="en-GB" dirty="0"/>
                        <a:t>A</a:t>
                      </a:r>
                    </a:p>
                    <a:p>
                      <a:r>
                        <a:rPr lang="en-GB" dirty="0"/>
                        <a:t>B</a:t>
                      </a:r>
                    </a:p>
                    <a:p>
                      <a:r>
                        <a:rPr lang="en-GB" dirty="0"/>
                        <a:t>B</a:t>
                      </a:r>
                    </a:p>
                    <a:p>
                      <a:r>
                        <a:rPr lang="en-GB" dirty="0"/>
                        <a:t>A</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GB" dirty="0"/>
                        <a:t>B</a:t>
                      </a:r>
                    </a:p>
                    <a:p>
                      <a:r>
                        <a:rPr lang="en-GB" dirty="0"/>
                        <a:t>A</a:t>
                      </a:r>
                    </a:p>
                    <a:p>
                      <a:r>
                        <a:rPr lang="en-GB" dirty="0"/>
                        <a:t>B</a:t>
                      </a:r>
                    </a:p>
                    <a:p>
                      <a:r>
                        <a:rPr lang="en-GB"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GB" dirty="0"/>
                        <a:t>A</a:t>
                      </a:r>
                    </a:p>
                    <a:p>
                      <a:r>
                        <a:rPr lang="en-GB" dirty="0"/>
                        <a:t>A</a:t>
                      </a:r>
                    </a:p>
                    <a:p>
                      <a:r>
                        <a:rPr lang="en-GB" dirty="0"/>
                        <a:t>B</a:t>
                      </a:r>
                    </a:p>
                    <a:p>
                      <a:r>
                        <a:rPr lang="en-GB"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GB" dirty="0"/>
                        <a:t>B</a:t>
                      </a:r>
                    </a:p>
                    <a:p>
                      <a:r>
                        <a:rPr lang="en-GB" dirty="0"/>
                        <a:t>B</a:t>
                      </a:r>
                    </a:p>
                    <a:p>
                      <a:r>
                        <a:rPr lang="en-GB" dirty="0"/>
                        <a:t>A</a:t>
                      </a:r>
                    </a:p>
                    <a:p>
                      <a:r>
                        <a:rPr lang="en-GB" dirty="0"/>
                        <a:t>A</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71146905"/>
                  </a:ext>
                </a:extLst>
              </a:tr>
            </a:tbl>
          </a:graphicData>
        </a:graphic>
      </p:graphicFrame>
      <p:sp>
        <p:nvSpPr>
          <p:cNvPr id="9" name="TextBox 8">
            <a:extLst>
              <a:ext uri="{FF2B5EF4-FFF2-40B4-BE49-F238E27FC236}">
                <a16:creationId xmlns:a16="http://schemas.microsoft.com/office/drawing/2014/main" id="{102EF1E4-E65B-7268-3BAB-86FEF004EC97}"/>
              </a:ext>
            </a:extLst>
          </p:cNvPr>
          <p:cNvSpPr txBox="1"/>
          <p:nvPr/>
        </p:nvSpPr>
        <p:spPr>
          <a:xfrm>
            <a:off x="1357797" y="3370558"/>
            <a:ext cx="3016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Next Allocation: Male / &lt; 50</a:t>
            </a:r>
          </a:p>
        </p:txBody>
      </p:sp>
    </p:spTree>
    <p:extLst>
      <p:ext uri="{BB962C8B-B14F-4D97-AF65-F5344CB8AC3E}">
        <p14:creationId xmlns:p14="http://schemas.microsoft.com/office/powerpoint/2010/main" val="2225711717"/>
      </p:ext>
    </p:extLst>
  </p:cSld>
  <p:clrMapOvr>
    <a:masterClrMapping/>
  </p:clrMapOvr>
</p:sld>
</file>

<file path=ppt/theme/theme1.xml><?xml version="1.0" encoding="utf-8"?>
<a:theme xmlns:a="http://schemas.openxmlformats.org/drawingml/2006/main" name="Office Theme">
  <a:themeElements>
    <a:clrScheme name="University of Nottingham">
      <a:dk1>
        <a:srgbClr val="000000"/>
      </a:dk1>
      <a:lt1>
        <a:srgbClr val="FFFFFF"/>
      </a:lt1>
      <a:dk2>
        <a:srgbClr val="4A4A49"/>
      </a:dk2>
      <a:lt2>
        <a:srgbClr val="92928E"/>
      </a:lt2>
      <a:accent1>
        <a:srgbClr val="009BBD"/>
      </a:accent1>
      <a:accent2>
        <a:srgbClr val="007DA8"/>
      </a:accent2>
      <a:accent3>
        <a:srgbClr val="005697"/>
      </a:accent3>
      <a:accent4>
        <a:srgbClr val="1B2A6B"/>
      </a:accent4>
      <a:accent5>
        <a:srgbClr val="191A4F"/>
      </a:accent5>
      <a:accent6>
        <a:srgbClr val="E52F6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ef6cf84-6de2-4a84-abe6-b974fc86ce7d">
      <Terms xmlns="http://schemas.microsoft.com/office/infopath/2007/PartnerControls"/>
    </lcf76f155ced4ddcb4097134ff3c332f>
    <TaxCatchAll xmlns="01f16496-cafe-4742-89c6-6648c562cd6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D1C185BC588534494A9F4B25E5DB1AD" ma:contentTypeVersion="16" ma:contentTypeDescription="Create a new document." ma:contentTypeScope="" ma:versionID="ec8adbdb1feb69c8640655ef714fc111">
  <xsd:schema xmlns:xsd="http://www.w3.org/2001/XMLSchema" xmlns:xs="http://www.w3.org/2001/XMLSchema" xmlns:p="http://schemas.microsoft.com/office/2006/metadata/properties" xmlns:ns2="def6cf84-6de2-4a84-abe6-b974fc86ce7d" xmlns:ns3="01f16496-cafe-4742-89c6-6648c562cd67" targetNamespace="http://schemas.microsoft.com/office/2006/metadata/properties" ma:root="true" ma:fieldsID="d2874e4b0313347a6abec044f06dc0ba" ns2:_="" ns3:_="">
    <xsd:import namespace="def6cf84-6de2-4a84-abe6-b974fc86ce7d"/>
    <xsd:import namespace="01f16496-cafe-4742-89c6-6648c562cd6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f6cf84-6de2-4a84-abe6-b974fc86ce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6624216-d583-4636-a04d-17921d6eaf6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1f16496-cafe-4742-89c6-6648c562cd6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fe74a80c-dce2-4aa5-a731-135ffcb39eab}" ma:internalName="TaxCatchAll" ma:showField="CatchAllData" ma:web="01f16496-cafe-4742-89c6-6648c562cd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E23C77-6664-478E-AF4D-DCB7A498E8BE}">
  <ds:schemaRefs>
    <ds:schemaRef ds:uri="def6cf84-6de2-4a84-abe6-b974fc86ce7d"/>
    <ds:schemaRef ds:uri="http://www.w3.org/XML/1998/namespace"/>
    <ds:schemaRef ds:uri="http://schemas.microsoft.com/office/2006/documentManagement/types"/>
    <ds:schemaRef ds:uri="01f16496-cafe-4742-89c6-6648c562cd67"/>
    <ds:schemaRef ds:uri="http://purl.org/dc/terms/"/>
    <ds:schemaRef ds:uri="http://schemas.microsoft.com/office/infopath/2007/PartnerControls"/>
    <ds:schemaRef ds:uri="http://purl.org/dc/dcmitype/"/>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636F8F42-3394-4197-822A-F880792A0C3A}">
  <ds:schemaRefs>
    <ds:schemaRef ds:uri="http://schemas.microsoft.com/sharepoint/v3/contenttype/forms"/>
  </ds:schemaRefs>
</ds:datastoreItem>
</file>

<file path=customXml/itemProps3.xml><?xml version="1.0" encoding="utf-8"?>
<ds:datastoreItem xmlns:ds="http://schemas.openxmlformats.org/officeDocument/2006/customXml" ds:itemID="{9A75084E-7FBE-4168-828B-A1C9C5EE1B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f6cf84-6de2-4a84-abe6-b974fc86ce7d"/>
    <ds:schemaRef ds:uri="01f16496-cafe-4742-89c6-6648c562cd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3085</TotalTime>
  <Words>2685</Words>
  <Application>Microsoft Office PowerPoint</Application>
  <PresentationFormat>Widescreen</PresentationFormat>
  <Paragraphs>800</Paragraphs>
  <Slides>24</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-apple-system</vt:lpstr>
      <vt:lpstr>Arial</vt:lpstr>
      <vt:lpstr>Calibri</vt:lpstr>
      <vt:lpstr>Cambria Math</vt:lpstr>
      <vt:lpstr>Georgia</vt:lpstr>
      <vt:lpstr>Verdana</vt:lpstr>
      <vt:lpstr>Wingdings</vt:lpstr>
      <vt:lpstr>Office Theme</vt:lpstr>
      <vt:lpstr>RAMPE: Randomisation/ Allocation Method Performance Evaluation</vt:lpstr>
      <vt:lpstr>Acknowledgements</vt:lpstr>
      <vt:lpstr>Contents</vt:lpstr>
      <vt:lpstr>Background</vt:lpstr>
      <vt:lpstr>Randomisation in RCTs</vt:lpstr>
      <vt:lpstr>Imbalance</vt:lpstr>
      <vt:lpstr>Predictability</vt:lpstr>
      <vt:lpstr>Randomisation</vt:lpstr>
      <vt:lpstr>Randomisation</vt:lpstr>
      <vt:lpstr>The RAMPE Package</vt:lpstr>
      <vt:lpstr>Imbalance: End of Trial vs Chronological</vt:lpstr>
      <vt:lpstr>Group size imbalance</vt:lpstr>
      <vt:lpstr>Characteristic imbalance</vt:lpstr>
      <vt:lpstr>Characteristic imbalance</vt:lpstr>
      <vt:lpstr>Explaining characteristic imbalance</vt:lpstr>
      <vt:lpstr>Explaining characteristic imbalance</vt:lpstr>
      <vt:lpstr>Explaining characteristic imbalance</vt:lpstr>
      <vt:lpstr>Explaining characteristic imbalance</vt:lpstr>
      <vt:lpstr>Predictability: Overall vs Within centre</vt:lpstr>
      <vt:lpstr>Predictability guessing strategies</vt:lpstr>
      <vt:lpstr>Interpretation of Predictability</vt:lpstr>
      <vt:lpstr>A Demonstration</vt:lpstr>
      <vt:lpstr>Further resources for RAMPE</vt:lpstr>
      <vt:lpstr>Thank you for listening </vt:lpstr>
    </vt:vector>
  </TitlesOfParts>
  <Company>University of Nottingham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Methods of Randomisation</dc:title>
  <dc:creator>Cydney Bruce (staff)</dc:creator>
  <cp:lastModifiedBy>Cydney Bruce (staff)</cp:lastModifiedBy>
  <cp:revision>5</cp:revision>
  <dcterms:created xsi:type="dcterms:W3CDTF">2022-11-22T14:02:45Z</dcterms:created>
  <dcterms:modified xsi:type="dcterms:W3CDTF">2025-09-10T13:02:05Z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0x010100AD1C185BC588534494A9F4B25E5DB1AD</vt:lpwstr>
  </property>
  <property fmtid="{D5CDD505-2E9C-101B-9397-08002B2CF9AE}" pid="3" name="MediaServiceImageTags">
    <vt:lpwstr/>
  </property>
</Properties>
</file>